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6"/>
  </p:notesMasterIdLst>
  <p:handoutMasterIdLst>
    <p:handoutMasterId r:id="rId37"/>
  </p:handoutMasterIdLst>
  <p:sldIdLst>
    <p:sldId id="293" r:id="rId2"/>
    <p:sldId id="294" r:id="rId3"/>
    <p:sldId id="322" r:id="rId4"/>
    <p:sldId id="259" r:id="rId5"/>
    <p:sldId id="321" r:id="rId6"/>
    <p:sldId id="296" r:id="rId7"/>
    <p:sldId id="323" r:id="rId8"/>
    <p:sldId id="324" r:id="rId9"/>
    <p:sldId id="328" r:id="rId10"/>
    <p:sldId id="325" r:id="rId11"/>
    <p:sldId id="326" r:id="rId12"/>
    <p:sldId id="327" r:id="rId13"/>
    <p:sldId id="332" r:id="rId14"/>
    <p:sldId id="336" r:id="rId15"/>
    <p:sldId id="334" r:id="rId16"/>
    <p:sldId id="333" r:id="rId17"/>
    <p:sldId id="335" r:id="rId18"/>
    <p:sldId id="337" r:id="rId19"/>
    <p:sldId id="338" r:id="rId20"/>
    <p:sldId id="339" r:id="rId21"/>
    <p:sldId id="340" r:id="rId22"/>
    <p:sldId id="341" r:id="rId23"/>
    <p:sldId id="352" r:id="rId24"/>
    <p:sldId id="342" r:id="rId25"/>
    <p:sldId id="343" r:id="rId26"/>
    <p:sldId id="344" r:id="rId27"/>
    <p:sldId id="345" r:id="rId28"/>
    <p:sldId id="346" r:id="rId29"/>
    <p:sldId id="348" r:id="rId30"/>
    <p:sldId id="349" r:id="rId31"/>
    <p:sldId id="330" r:id="rId32"/>
    <p:sldId id="329" r:id="rId33"/>
    <p:sldId id="331" r:id="rId34"/>
    <p:sldId id="297" r:id="rId35"/>
  </p:sldIdLst>
  <p:sldSz cx="9144000" cy="6858000" type="screen4x3"/>
  <p:notesSz cx="6858000" cy="9144000"/>
  <p:embeddedFontLst>
    <p:embeddedFont>
      <p:font typeface="굴림체" charset="-127"/>
      <p:regular r:id="rId38"/>
    </p:embeddedFont>
    <p:embeddedFont>
      <p:font typeface="Calibri Light" pitchFamily="34" charset="0"/>
      <p:regular r:id="rId39"/>
      <p:italic r:id="rId40"/>
    </p:embeddedFont>
    <p:embeddedFont>
      <p:font typeface="Calibri" pitchFamily="34" charset="0"/>
      <p:regular r:id="rId41"/>
      <p:bold r:id="rId42"/>
      <p:italic r:id="rId43"/>
      <p:boldItalic r:id="rId44"/>
    </p:embeddedFont>
    <p:embeddedFont>
      <p:font typeface="맑은 고딕" pitchFamily="34" charset="-127"/>
      <p:regular r:id="rId45"/>
      <p:bold r:id="rId46"/>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26262"/>
    <a:srgbClr val="81E6D0"/>
    <a:srgbClr val="C7CB56"/>
    <a:srgbClr val="EB4144"/>
    <a:srgbClr val="FFBD0D"/>
    <a:srgbClr val="F9A609"/>
    <a:srgbClr val="EE662B"/>
    <a:srgbClr val="F6871D"/>
    <a:srgbClr val="242424"/>
    <a:srgbClr val="E551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40" autoAdjust="0"/>
    <p:restoredTop sz="96395" autoAdjust="0"/>
  </p:normalViewPr>
  <p:slideViewPr>
    <p:cSldViewPr>
      <p:cViewPr>
        <p:scale>
          <a:sx n="95" d="100"/>
          <a:sy n="95" d="100"/>
        </p:scale>
        <p:origin x="-1349" y="2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85" d="100"/>
          <a:sy n="85" d="100"/>
        </p:scale>
        <p:origin x="2514"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font" Target="fonts/font3.fntdata"/><Relationship Id="rId45"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viewProps" Target="view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2024-12-11</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2.jpe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2024-12-11</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4219955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5</a:t>
            </a:fld>
            <a:endParaRPr lang="ko-KR" altLang="en-US"/>
          </a:p>
        </p:txBody>
      </p:sp>
    </p:spTree>
    <p:extLst>
      <p:ext uri="{BB962C8B-B14F-4D97-AF65-F5344CB8AC3E}">
        <p14:creationId xmlns:p14="http://schemas.microsoft.com/office/powerpoint/2010/main" val="27892291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808C0069-8F94-3D8B-9F79-00D5F7A8EC65}"/>
            </a:ext>
          </a:extLst>
        </p:cNvPr>
        <p:cNvGrpSpPr/>
        <p:nvPr/>
      </p:nvGrpSpPr>
      <p:grpSpPr>
        <a:xfrm>
          <a:off x="0" y="0"/>
          <a:ext cx="0" cy="0"/>
          <a:chOff x="0" y="0"/>
          <a:chExt cx="0" cy="0"/>
        </a:xfrm>
      </p:grpSpPr>
      <p:sp>
        <p:nvSpPr>
          <p:cNvPr id="2" name="슬라이드 이미지 개체 틀 1">
            <a:extLst>
              <a:ext uri="{FF2B5EF4-FFF2-40B4-BE49-F238E27FC236}">
                <a16:creationId xmlns="" xmlns:a16="http://schemas.microsoft.com/office/drawing/2014/main" id="{82F7DC59-83DD-4720-A51E-3D974F6A08AD}"/>
              </a:ext>
            </a:extLst>
          </p:cNvPr>
          <p:cNvSpPr>
            <a:spLocks noGrp="1" noRot="1" noChangeAspect="1"/>
          </p:cNvSpPr>
          <p:nvPr>
            <p:ph type="sldImg"/>
          </p:nvPr>
        </p:nvSpPr>
        <p:spPr/>
      </p:sp>
      <p:sp>
        <p:nvSpPr>
          <p:cNvPr id="3" name="슬라이드 노트 개체 틀 2">
            <a:extLst>
              <a:ext uri="{FF2B5EF4-FFF2-40B4-BE49-F238E27FC236}">
                <a16:creationId xmlns="" xmlns:a16="http://schemas.microsoft.com/office/drawing/2014/main" id="{6A4B6039-4D91-6103-8DF5-3B850DAB5583}"/>
              </a:ext>
            </a:extLst>
          </p:cNvPr>
          <p:cNvSpPr>
            <a:spLocks noGrp="1"/>
          </p:cNvSpPr>
          <p:nvPr>
            <p:ph type="body" idx="1"/>
          </p:nvPr>
        </p:nvSpPr>
        <p:spPr/>
        <p:txBody>
          <a:bodyPr/>
          <a:lstStyle/>
          <a:p>
            <a:endParaRPr lang="ko-KR" altLang="en-US"/>
          </a:p>
        </p:txBody>
      </p:sp>
      <p:sp>
        <p:nvSpPr>
          <p:cNvPr id="4" name="슬라이드 번호 개체 틀 3">
            <a:extLst>
              <a:ext uri="{FF2B5EF4-FFF2-40B4-BE49-F238E27FC236}">
                <a16:creationId xmlns="" xmlns:a16="http://schemas.microsoft.com/office/drawing/2014/main" id="{80D39903-A4B8-D3D7-46BA-6A2C5B761A71}"/>
              </a:ext>
            </a:extLst>
          </p:cNvPr>
          <p:cNvSpPr>
            <a:spLocks noGrp="1"/>
          </p:cNvSpPr>
          <p:nvPr>
            <p:ph type="sldNum" sz="quarter" idx="10"/>
          </p:nvPr>
        </p:nvSpPr>
        <p:spPr/>
        <p:txBody>
          <a:bodyPr/>
          <a:lstStyle/>
          <a:p>
            <a:fld id="{A5504B90-27FD-422C-8CC6-2AADAD122D08}" type="slidenum">
              <a:rPr lang="ko-KR" altLang="en-US" smtClean="0"/>
              <a:pPr/>
              <a:t>10</a:t>
            </a:fld>
            <a:endParaRPr lang="ko-KR" altLang="en-US"/>
          </a:p>
        </p:txBody>
      </p:sp>
    </p:spTree>
    <p:extLst>
      <p:ext uri="{BB962C8B-B14F-4D97-AF65-F5344CB8AC3E}">
        <p14:creationId xmlns:p14="http://schemas.microsoft.com/office/powerpoint/2010/main" val="40586153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AEE69649-3E56-188C-4952-83538B13193C}"/>
            </a:ext>
          </a:extLst>
        </p:cNvPr>
        <p:cNvGrpSpPr/>
        <p:nvPr/>
      </p:nvGrpSpPr>
      <p:grpSpPr>
        <a:xfrm>
          <a:off x="0" y="0"/>
          <a:ext cx="0" cy="0"/>
          <a:chOff x="0" y="0"/>
          <a:chExt cx="0" cy="0"/>
        </a:xfrm>
      </p:grpSpPr>
      <p:sp>
        <p:nvSpPr>
          <p:cNvPr id="2" name="슬라이드 이미지 개체 틀 1">
            <a:extLst>
              <a:ext uri="{FF2B5EF4-FFF2-40B4-BE49-F238E27FC236}">
                <a16:creationId xmlns="" xmlns:a16="http://schemas.microsoft.com/office/drawing/2014/main" id="{9CD98549-7151-8B3C-A5A0-CE2F58FCA5AF}"/>
              </a:ext>
            </a:extLst>
          </p:cNvPr>
          <p:cNvSpPr>
            <a:spLocks noGrp="1" noRot="1" noChangeAspect="1"/>
          </p:cNvSpPr>
          <p:nvPr>
            <p:ph type="sldImg"/>
          </p:nvPr>
        </p:nvSpPr>
        <p:spPr/>
      </p:sp>
      <p:sp>
        <p:nvSpPr>
          <p:cNvPr id="3" name="슬라이드 노트 개체 틀 2">
            <a:extLst>
              <a:ext uri="{FF2B5EF4-FFF2-40B4-BE49-F238E27FC236}">
                <a16:creationId xmlns="" xmlns:a16="http://schemas.microsoft.com/office/drawing/2014/main" id="{974D9E87-CA6B-4292-0BB2-4D83CD6EE36A}"/>
              </a:ext>
            </a:extLst>
          </p:cNvPr>
          <p:cNvSpPr>
            <a:spLocks noGrp="1"/>
          </p:cNvSpPr>
          <p:nvPr>
            <p:ph type="body" idx="1"/>
          </p:nvPr>
        </p:nvSpPr>
        <p:spPr/>
        <p:txBody>
          <a:bodyPr/>
          <a:lstStyle/>
          <a:p>
            <a:endParaRPr lang="ko-KR" altLang="en-US"/>
          </a:p>
        </p:txBody>
      </p:sp>
      <p:sp>
        <p:nvSpPr>
          <p:cNvPr id="4" name="슬라이드 번호 개체 틀 3">
            <a:extLst>
              <a:ext uri="{FF2B5EF4-FFF2-40B4-BE49-F238E27FC236}">
                <a16:creationId xmlns="" xmlns:a16="http://schemas.microsoft.com/office/drawing/2014/main" id="{A3C5459F-D2E1-3AED-2427-D0A8FAD83601}"/>
              </a:ext>
            </a:extLst>
          </p:cNvPr>
          <p:cNvSpPr>
            <a:spLocks noGrp="1"/>
          </p:cNvSpPr>
          <p:nvPr>
            <p:ph type="sldNum" sz="quarter" idx="10"/>
          </p:nvPr>
        </p:nvSpPr>
        <p:spPr/>
        <p:txBody>
          <a:bodyPr/>
          <a:lstStyle/>
          <a:p>
            <a:fld id="{A5504B90-27FD-422C-8CC6-2AADAD122D08}" type="slidenum">
              <a:rPr lang="ko-KR" altLang="en-US" smtClean="0"/>
              <a:pPr/>
              <a:t>11</a:t>
            </a:fld>
            <a:endParaRPr lang="ko-KR" altLang="en-US"/>
          </a:p>
        </p:txBody>
      </p:sp>
    </p:spTree>
    <p:extLst>
      <p:ext uri="{BB962C8B-B14F-4D97-AF65-F5344CB8AC3E}">
        <p14:creationId xmlns:p14="http://schemas.microsoft.com/office/powerpoint/2010/main" val="2342397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4" name="날짜 개체 틀 3"/>
          <p:cNvSpPr>
            <a:spLocks noGrp="1"/>
          </p:cNvSpPr>
          <p:nvPr>
            <p:ph type="dt" sz="half" idx="10"/>
          </p:nvPr>
        </p:nvSpPr>
        <p:spPr/>
        <p:txBody>
          <a:bodyPr/>
          <a:lstStyle>
            <a:lvl1pPr algn="l">
              <a:defRPr/>
            </a:lvl1pPr>
          </a:lstStyle>
          <a:p>
            <a:fld id="{ED3D6733-6F27-4404-AB51-585418F146E5}" type="datetimeFigureOut">
              <a:rPr lang="ko-KR" altLang="en-US" smtClean="0"/>
              <a:pPr/>
              <a:t>2024-12-11</a:t>
            </a:fld>
            <a:endParaRPr lang="ko-KR" altLang="en-US"/>
          </a:p>
        </p:txBody>
      </p:sp>
      <p:sp>
        <p:nvSpPr>
          <p:cNvPr id="5" name="바닥글 개체 틀 4"/>
          <p:cNvSpPr>
            <a:spLocks noGrp="1"/>
          </p:cNvSpPr>
          <p:nvPr>
            <p:ph type="ftr" sz="quarter" idx="11"/>
          </p:nvPr>
        </p:nvSpPr>
        <p:spPr/>
        <p:txBody>
          <a:bodyPr/>
          <a:lstStyle>
            <a:lvl1pPr algn="l">
              <a:defRPr/>
            </a:lvl1pPr>
          </a:lstStyle>
          <a:p>
            <a:endParaRPr lang="ko-KR" altLang="en-US"/>
          </a:p>
        </p:txBody>
      </p:sp>
      <p:sp>
        <p:nvSpPr>
          <p:cNvPr id="6" name="슬라이드 번호 개체 틀 5"/>
          <p:cNvSpPr>
            <a:spLocks noGrp="1"/>
          </p:cNvSpPr>
          <p:nvPr>
            <p:ph type="sldNum" sz="quarter" idx="12"/>
          </p:nvPr>
        </p:nvSpPr>
        <p:spPr/>
        <p:txBody>
          <a:bodyPr/>
          <a:lstStyle>
            <a:lvl1pPr algn="l">
              <a:defRPr/>
            </a:lvl1p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412140" y="2132855"/>
            <a:ext cx="4663916" cy="1872209"/>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chemeClr val="tx1">
                    <a:lumMod val="75000"/>
                    <a:lumOff val="25000"/>
                  </a:schemeClr>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2024-12-11</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8" name="날짜 개체 틀 1"/>
          <p:cNvSpPr>
            <a:spLocks noGrp="1"/>
          </p:cNvSpPr>
          <p:nvPr>
            <p:ph type="dt" sz="half" idx="10"/>
          </p:nvPr>
        </p:nvSpPr>
        <p:spPr>
          <a:xfrm>
            <a:off x="457200" y="6429396"/>
            <a:ext cx="2133600" cy="292079"/>
          </a:xfrm>
        </p:spPr>
        <p:txBody>
          <a:bodyPr/>
          <a:lstStyle/>
          <a:p>
            <a:fld id="{ED3D6733-6F27-4404-AB51-585418F146E5}" type="datetimeFigureOut">
              <a:rPr lang="ko-KR" altLang="en-US" smtClean="0"/>
              <a:pPr/>
              <a:t>2024-12-11</a:t>
            </a:fld>
            <a:endParaRPr lang="ko-KR" altLang="en-US"/>
          </a:p>
        </p:txBody>
      </p:sp>
      <p:sp>
        <p:nvSpPr>
          <p:cNvPr id="9" name="바닥글 개체 틀 2"/>
          <p:cNvSpPr>
            <a:spLocks noGrp="1"/>
          </p:cNvSpPr>
          <p:nvPr>
            <p:ph type="ftr" sz="quarter" idx="11"/>
          </p:nvPr>
        </p:nvSpPr>
        <p:spPr>
          <a:xfrm>
            <a:off x="3124200" y="6429396"/>
            <a:ext cx="2895600" cy="292079"/>
          </a:xfrm>
        </p:spPr>
        <p:txBody>
          <a:bodyPr/>
          <a:lstStyle/>
          <a:p>
            <a:endParaRPr lang="ko-KR" altLang="en-US"/>
          </a:p>
        </p:txBody>
      </p:sp>
      <p:sp>
        <p:nvSpPr>
          <p:cNvPr id="10" name="슬라이드 번호 개체 틀 3"/>
          <p:cNvSpPr>
            <a:spLocks noGrp="1"/>
          </p:cNvSpPr>
          <p:nvPr>
            <p:ph type="sldNum" sz="quarter" idx="12"/>
          </p:nvPr>
        </p:nvSpPr>
        <p:spPr>
          <a:xfrm>
            <a:off x="6553200" y="6429396"/>
            <a:ext cx="2133600" cy="292079"/>
          </a:xfrm>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구역 머리글">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8" name="날짜 개체 틀 1"/>
          <p:cNvSpPr>
            <a:spLocks noGrp="1"/>
          </p:cNvSpPr>
          <p:nvPr>
            <p:ph type="dt" sz="half" idx="10"/>
          </p:nvPr>
        </p:nvSpPr>
        <p:spPr>
          <a:xfrm>
            <a:off x="457200" y="6429396"/>
            <a:ext cx="2133600" cy="292079"/>
          </a:xfrm>
        </p:spPr>
        <p:txBody>
          <a:bodyPr/>
          <a:lstStyle/>
          <a:p>
            <a:fld id="{ED3D6733-6F27-4404-AB51-585418F146E5}" type="datetimeFigureOut">
              <a:rPr lang="ko-KR" altLang="en-US" smtClean="0"/>
              <a:pPr/>
              <a:t>2024-12-11</a:t>
            </a:fld>
            <a:endParaRPr lang="ko-KR" altLang="en-US"/>
          </a:p>
        </p:txBody>
      </p:sp>
      <p:sp>
        <p:nvSpPr>
          <p:cNvPr id="9" name="바닥글 개체 틀 2"/>
          <p:cNvSpPr>
            <a:spLocks noGrp="1"/>
          </p:cNvSpPr>
          <p:nvPr>
            <p:ph type="ftr" sz="quarter" idx="11"/>
          </p:nvPr>
        </p:nvSpPr>
        <p:spPr>
          <a:xfrm>
            <a:off x="3124200" y="6429396"/>
            <a:ext cx="2895600" cy="292079"/>
          </a:xfrm>
        </p:spPr>
        <p:txBody>
          <a:bodyPr/>
          <a:lstStyle/>
          <a:p>
            <a:endParaRPr lang="ko-KR" altLang="en-US"/>
          </a:p>
        </p:txBody>
      </p:sp>
      <p:sp>
        <p:nvSpPr>
          <p:cNvPr id="10" name="슬라이드 번호 개체 틀 3"/>
          <p:cNvSpPr>
            <a:spLocks noGrp="1"/>
          </p:cNvSpPr>
          <p:nvPr>
            <p:ph type="sldNum" sz="quarter" idx="12"/>
          </p:nvPr>
        </p:nvSpPr>
        <p:spPr>
          <a:xfrm>
            <a:off x="6553200" y="6429396"/>
            <a:ext cx="2133600" cy="292079"/>
          </a:xfrm>
        </p:spPr>
        <p:txBody>
          <a:bodyPr/>
          <a:lstStyle/>
          <a:p>
            <a:fld id="{EE6BC638-39B7-4287-91A7-2A3DDA573295}" type="slidenum">
              <a:rPr lang="ko-KR" altLang="en-US" smtClean="0"/>
              <a:pPr/>
              <a:t>‹#›</a:t>
            </a:fld>
            <a:endParaRPr lang="ko-KR" altLang="en-US"/>
          </a:p>
        </p:txBody>
      </p:sp>
      <p:pic>
        <p:nvPicPr>
          <p:cNvPr id="17" name="Picture 16" descr="A blue and white shoe&#10;&#10;Description automatically generated">
            <a:extLst>
              <a:ext uri="{FF2B5EF4-FFF2-40B4-BE49-F238E27FC236}">
                <a16:creationId xmlns="" xmlns:a16="http://schemas.microsoft.com/office/drawing/2014/main" id="{EDA40741-F210-36A4-4E67-CBC81B61427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185390" y="2636912"/>
            <a:ext cx="3958231" cy="4220804"/>
          </a:xfrm>
          <a:prstGeom prst="rect">
            <a:avLst/>
          </a:prstGeom>
        </p:spPr>
      </p:pic>
      <p:pic>
        <p:nvPicPr>
          <p:cNvPr id="19" name="Picture 18" descr="A basketball with black lines&#10;&#10;Description automatically generated">
            <a:extLst>
              <a:ext uri="{FF2B5EF4-FFF2-40B4-BE49-F238E27FC236}">
                <a16:creationId xmlns="" xmlns:a16="http://schemas.microsoft.com/office/drawing/2014/main" id="{B630B811-0D7B-B3AE-60DB-FE94B35776B6}"/>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796136" y="1556792"/>
            <a:ext cx="799863" cy="799863"/>
          </a:xfrm>
          <a:prstGeom prst="rect">
            <a:avLst/>
          </a:prstGeom>
        </p:spPr>
      </p:pic>
      <p:pic>
        <p:nvPicPr>
          <p:cNvPr id="31" name="Picture 30">
            <a:extLst>
              <a:ext uri="{FF2B5EF4-FFF2-40B4-BE49-F238E27FC236}">
                <a16:creationId xmlns="" xmlns:a16="http://schemas.microsoft.com/office/drawing/2014/main" id="{978F2551-1821-DC4F-DC15-10AC5510D6E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rot="6875002">
            <a:off x="4241577" y="4076594"/>
            <a:ext cx="452792" cy="913121"/>
          </a:xfrm>
          <a:prstGeom prst="rect">
            <a:avLst/>
          </a:prstGeom>
        </p:spPr>
      </p:pic>
      <p:pic>
        <p:nvPicPr>
          <p:cNvPr id="33" name="Picture 32" descr="A black background with a black square&#10;&#10;Description automatically generated with medium confidence">
            <a:extLst>
              <a:ext uri="{FF2B5EF4-FFF2-40B4-BE49-F238E27FC236}">
                <a16:creationId xmlns="" xmlns:a16="http://schemas.microsoft.com/office/drawing/2014/main" id="{5E8A1239-83D6-F696-8FBD-C0FC43460444}"/>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4067944" y="4186408"/>
            <a:ext cx="791625" cy="791625"/>
          </a:xfrm>
          <a:prstGeom prst="rect">
            <a:avLst/>
          </a:prstGeom>
        </p:spPr>
      </p:pic>
    </p:spTree>
    <p:extLst>
      <p:ext uri="{BB962C8B-B14F-4D97-AF65-F5344CB8AC3E}">
        <p14:creationId xmlns:p14="http://schemas.microsoft.com/office/powerpoint/2010/main" val="36527161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2" name="제목 1"/>
          <p:cNvSpPr>
            <a:spLocks noGrp="1"/>
          </p:cNvSpPr>
          <p:nvPr>
            <p:ph type="title"/>
          </p:nvPr>
        </p:nvSpPr>
        <p:spPr>
          <a:xfrm>
            <a:off x="179512" y="4639"/>
            <a:ext cx="7661196" cy="796908"/>
          </a:xfrm>
        </p:spPr>
        <p:txBody>
          <a:bodyPr vert="horz" lIns="91440" tIns="45720" rIns="91440" bIns="45720" rtlCol="0" anchor="ctr">
            <a:normAutofit/>
          </a:bodyPr>
          <a:lstStyle>
            <a:lvl1pPr>
              <a:defRPr lang="ko-KR" altLang="en-US" sz="2500" b="1" baseline="0" dirty="0">
                <a:solidFill>
                  <a:schemeClr val="bg1"/>
                </a:solidFill>
                <a:effectLst>
                  <a:outerShdw blurRad="127000" algn="ctr" rotWithShape="0">
                    <a:prstClr val="black">
                      <a:alpha val="30000"/>
                    </a:prstClr>
                  </a:outerShdw>
                </a:effectLst>
                <a:latin typeface="+mj-lt"/>
              </a:defRPr>
            </a:lvl1pPr>
          </a:lstStyle>
          <a:p>
            <a:pPr lvl="0"/>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2024-12-11</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340768"/>
            <a:ext cx="8402525" cy="5025702"/>
          </a:xfrm>
        </p:spPr>
        <p:txBody>
          <a:bodyPr>
            <a:normAutofit/>
          </a:bodyPr>
          <a:lstStyle>
            <a:lvl1pPr algn="l">
              <a:buNone/>
              <a:defRPr sz="1600" i="1" baseline="0">
                <a:solidFill>
                  <a:schemeClr val="tx1">
                    <a:lumMod val="50000"/>
                    <a:lumOff val="50000"/>
                  </a:schemeClr>
                </a:solidFill>
                <a:latin typeface="+mj-lt"/>
                <a:ea typeface="맑은 고딕" pitchFamily="50" charset="-127"/>
              </a:defRPr>
            </a:lvl1pPr>
            <a:lvl2pPr algn="l">
              <a:buNone/>
              <a:defRPr sz="1600" i="1" baseline="0">
                <a:solidFill>
                  <a:schemeClr val="tx1">
                    <a:lumMod val="50000"/>
                    <a:lumOff val="50000"/>
                  </a:schemeClr>
                </a:solidFill>
                <a:latin typeface="+mj-lt"/>
                <a:ea typeface="맑은 고딕" pitchFamily="50" charset="-127"/>
              </a:defRPr>
            </a:lvl2pPr>
            <a:lvl3pPr algn="l">
              <a:buNone/>
              <a:defRPr sz="1600" i="1" baseline="0">
                <a:solidFill>
                  <a:schemeClr val="tx1">
                    <a:lumMod val="50000"/>
                    <a:lumOff val="50000"/>
                  </a:schemeClr>
                </a:solidFill>
                <a:latin typeface="+mj-lt"/>
                <a:ea typeface="맑은 고딕" pitchFamily="50" charset="-127"/>
              </a:defRPr>
            </a:lvl3pPr>
            <a:lvl4pPr algn="l">
              <a:buNone/>
              <a:defRPr sz="1600" i="1" baseline="0">
                <a:solidFill>
                  <a:schemeClr val="tx1">
                    <a:lumMod val="50000"/>
                    <a:lumOff val="50000"/>
                  </a:schemeClr>
                </a:solidFill>
                <a:latin typeface="+mj-lt"/>
                <a:ea typeface="맑은 고딕" pitchFamily="50" charset="-127"/>
              </a:defRPr>
            </a:lvl4pPr>
            <a:lvl5pPr algn="l">
              <a:buNone/>
              <a:defRPr sz="1600" i="1" baseline="0">
                <a:solidFill>
                  <a:schemeClr val="tx1">
                    <a:lumMod val="50000"/>
                    <a:lumOff val="50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3" name="그림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2024-12-11</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340768"/>
            <a:ext cx="8402525" cy="5025702"/>
          </a:xfrm>
        </p:spPr>
        <p:txBody>
          <a:bodyPr>
            <a:normAutofit/>
          </a:bodyPr>
          <a:lstStyle>
            <a:lvl1pPr algn="l">
              <a:buNone/>
              <a:defRPr sz="1600" i="1" baseline="0">
                <a:solidFill>
                  <a:schemeClr val="tx1">
                    <a:lumMod val="50000"/>
                    <a:lumOff val="50000"/>
                  </a:schemeClr>
                </a:solidFill>
                <a:latin typeface="+mj-lt"/>
                <a:ea typeface="맑은 고딕" pitchFamily="50" charset="-127"/>
              </a:defRPr>
            </a:lvl1pPr>
            <a:lvl2pPr algn="l">
              <a:buNone/>
              <a:defRPr sz="1600" i="1" baseline="0">
                <a:solidFill>
                  <a:schemeClr val="tx1">
                    <a:lumMod val="50000"/>
                    <a:lumOff val="50000"/>
                  </a:schemeClr>
                </a:solidFill>
                <a:latin typeface="+mj-lt"/>
                <a:ea typeface="맑은 고딕" pitchFamily="50" charset="-127"/>
              </a:defRPr>
            </a:lvl2pPr>
            <a:lvl3pPr algn="l">
              <a:buNone/>
              <a:defRPr sz="1600" i="1" baseline="0">
                <a:solidFill>
                  <a:schemeClr val="tx1">
                    <a:lumMod val="50000"/>
                    <a:lumOff val="50000"/>
                  </a:schemeClr>
                </a:solidFill>
                <a:latin typeface="+mj-lt"/>
                <a:ea typeface="맑은 고딕" pitchFamily="50" charset="-127"/>
              </a:defRPr>
            </a:lvl3pPr>
            <a:lvl4pPr algn="l">
              <a:buNone/>
              <a:defRPr sz="1600" i="1" baseline="0">
                <a:solidFill>
                  <a:schemeClr val="tx1">
                    <a:lumMod val="50000"/>
                    <a:lumOff val="50000"/>
                  </a:schemeClr>
                </a:solidFill>
                <a:latin typeface="+mj-lt"/>
                <a:ea typeface="맑은 고딕" pitchFamily="50" charset="-127"/>
              </a:defRPr>
            </a:lvl4pPr>
            <a:lvl5pPr algn="l">
              <a:buNone/>
              <a:defRPr sz="1600" i="1" baseline="0">
                <a:solidFill>
                  <a:schemeClr val="tx1">
                    <a:lumMod val="50000"/>
                    <a:lumOff val="50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9" name="제목 1"/>
          <p:cNvSpPr>
            <a:spLocks noGrp="1"/>
          </p:cNvSpPr>
          <p:nvPr>
            <p:ph type="title"/>
          </p:nvPr>
        </p:nvSpPr>
        <p:spPr>
          <a:xfrm>
            <a:off x="179512" y="4639"/>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outerShdw blurRad="127000" algn="ctr" rotWithShape="0">
                    <a:prstClr val="black">
                      <a:alpha val="30000"/>
                    </a:prstClr>
                  </a:outerShdw>
                </a:effectLst>
                <a:latin typeface="+mj-lt"/>
                <a:ea typeface="맑은 고딕" pitchFamily="50" charset="-127"/>
                <a:cs typeface="+mj-cs"/>
              </a:defRPr>
            </a:lvl1pPr>
          </a:lstStyle>
          <a:p>
            <a:pPr lvl="0" algn="l" defTabSz="914400" rtl="0" eaLnBrk="1" latinLnBrk="1" hangingPunct="1">
              <a:spcBef>
                <a:spcPct val="0"/>
              </a:spcBef>
              <a:buNone/>
            </a:pPr>
            <a:r>
              <a:rPr lang="ko-KR" altLang="en-US" dirty="0"/>
              <a:t>마스터 제목 스타일 편집</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sp>
        <p:nvSpPr>
          <p:cNvPr id="3" name="날짜 개체 틀 2"/>
          <p:cNvSpPr>
            <a:spLocks noGrp="1"/>
          </p:cNvSpPr>
          <p:nvPr>
            <p:ph type="dt" sz="half" idx="10"/>
          </p:nvPr>
        </p:nvSpPr>
        <p:spPr/>
        <p:txBody>
          <a:bodyPr/>
          <a:lstStyle>
            <a:lvl1pPr>
              <a:defRPr>
                <a:solidFill>
                  <a:schemeClr val="bg1">
                    <a:lumMod val="50000"/>
                  </a:schemeClr>
                </a:solidFill>
              </a:defRPr>
            </a:lvl1pPr>
          </a:lstStyle>
          <a:p>
            <a:fld id="{ED3D6733-6F27-4404-AB51-585418F146E5}" type="datetimeFigureOut">
              <a:rPr lang="ko-KR" altLang="en-US" smtClean="0"/>
              <a:pPr/>
              <a:t>2024-12-11</a:t>
            </a:fld>
            <a:endParaRPr lang="ko-KR" altLang="en-US"/>
          </a:p>
        </p:txBody>
      </p:sp>
      <p:sp>
        <p:nvSpPr>
          <p:cNvPr id="4" name="바닥글 개체 틀 3"/>
          <p:cNvSpPr>
            <a:spLocks noGrp="1"/>
          </p:cNvSpPr>
          <p:nvPr>
            <p:ph type="ftr" sz="quarter" idx="11"/>
          </p:nvPr>
        </p:nvSpPr>
        <p:spPr/>
        <p:txBody>
          <a:bodyPr/>
          <a:lstStyle>
            <a:lvl1pPr>
              <a:defRPr>
                <a:solidFill>
                  <a:schemeClr val="bg1">
                    <a:lumMod val="50000"/>
                  </a:schemeClr>
                </a:solidFill>
              </a:defRPr>
            </a:lvl1pPr>
          </a:lstStyle>
          <a:p>
            <a:endParaRPr lang="ko-KR" altLang="en-US"/>
          </a:p>
        </p:txBody>
      </p:sp>
      <p:sp>
        <p:nvSpPr>
          <p:cNvPr id="5" name="슬라이드 번호 개체 틀 4"/>
          <p:cNvSpPr>
            <a:spLocks noGrp="1"/>
          </p:cNvSpPr>
          <p:nvPr>
            <p:ph type="sldNum" sz="quarter" idx="12"/>
          </p:nvPr>
        </p:nvSpPr>
        <p:spPr/>
        <p:txBody>
          <a:bodyPr/>
          <a:lstStyle>
            <a:lvl1pPr>
              <a:defRPr>
                <a:solidFill>
                  <a:schemeClr val="bg1">
                    <a:lumMod val="50000"/>
                  </a:schemeClr>
                </a:solidFill>
              </a:defRPr>
            </a:lvl1p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457200" y="1196752"/>
            <a:ext cx="4906888" cy="2448272"/>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chemeClr val="bg1"/>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2024-12-11</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8" r:id="rId4"/>
    <p:sldLayoutId id="2147483656" r:id="rId5"/>
    <p:sldLayoutId id="2147483650" r:id="rId6"/>
    <p:sldLayoutId id="2147483657" r:id="rId7"/>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slidemembers.com/en_US/"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mailto:lisa.martinez@example.com" TargetMode="External"/><Relationship Id="rId2" Type="http://schemas.openxmlformats.org/officeDocument/2006/relationships/hyperlink" Target="mailto:jake.thompson@example.com" TargetMode="External"/><Relationship Id="rId1" Type="http://schemas.openxmlformats.org/officeDocument/2006/relationships/slideLayout" Target="../slideLayouts/slideLayout6.xml"/><Relationship Id="rId4" Type="http://schemas.openxmlformats.org/officeDocument/2006/relationships/hyperlink" Target="mailto:ethan.kim@example.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그룹 28"/>
          <p:cNvGrpSpPr/>
          <p:nvPr/>
        </p:nvGrpSpPr>
        <p:grpSpPr>
          <a:xfrm>
            <a:off x="3896958" y="6156959"/>
            <a:ext cx="1347606" cy="348343"/>
            <a:chOff x="5427663" y="6156959"/>
            <a:chExt cx="1347606" cy="348343"/>
          </a:xfrm>
        </p:grpSpPr>
        <p:grpSp>
          <p:nvGrpSpPr>
            <p:cNvPr id="30" name="그룹 29"/>
            <p:cNvGrpSpPr/>
            <p:nvPr/>
          </p:nvGrpSpPr>
          <p:grpSpPr>
            <a:xfrm>
              <a:off x="5427663" y="6166383"/>
              <a:ext cx="1335600" cy="338400"/>
              <a:chOff x="5427663" y="5711825"/>
              <a:chExt cx="1335600" cy="338400"/>
            </a:xfrm>
          </p:grpSpPr>
          <p:sp>
            <p:nvSpPr>
              <p:cNvPr id="32" name="AutoShape 3"/>
              <p:cNvSpPr>
                <a:spLocks noChangeAspect="1" noChangeArrowheads="1" noTextEdit="1"/>
              </p:cNvSpPr>
              <p:nvPr/>
            </p:nvSpPr>
            <p:spPr bwMode="auto">
              <a:xfrm>
                <a:off x="5429245" y="5711825"/>
                <a:ext cx="1332435" cy="3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33" name="Freeform 5"/>
              <p:cNvSpPr>
                <a:spLocks/>
              </p:cNvSpPr>
              <p:nvPr/>
            </p:nvSpPr>
            <p:spPr bwMode="auto">
              <a:xfrm>
                <a:off x="5628635" y="5887235"/>
                <a:ext cx="85453" cy="130393"/>
              </a:xfrm>
              <a:custGeom>
                <a:avLst/>
                <a:gdLst>
                  <a:gd name="T0" fmla="*/ 83 w 83"/>
                  <a:gd name="T1" fmla="*/ 90 h 130"/>
                  <a:gd name="T2" fmla="*/ 79 w 83"/>
                  <a:gd name="T3" fmla="*/ 108 h 130"/>
                  <a:gd name="T4" fmla="*/ 69 w 83"/>
                  <a:gd name="T5" fmla="*/ 120 h 130"/>
                  <a:gd name="T6" fmla="*/ 54 w 83"/>
                  <a:gd name="T7" fmla="*/ 128 h 130"/>
                  <a:gd name="T8" fmla="*/ 36 w 83"/>
                  <a:gd name="T9" fmla="*/ 130 h 130"/>
                  <a:gd name="T10" fmla="*/ 24 w 83"/>
                  <a:gd name="T11" fmla="*/ 129 h 130"/>
                  <a:gd name="T12" fmla="*/ 14 w 83"/>
                  <a:gd name="T13" fmla="*/ 127 h 130"/>
                  <a:gd name="T14" fmla="*/ 7 w 83"/>
                  <a:gd name="T15" fmla="*/ 124 h 130"/>
                  <a:gd name="T16" fmla="*/ 3 w 83"/>
                  <a:gd name="T17" fmla="*/ 121 h 130"/>
                  <a:gd name="T18" fmla="*/ 1 w 83"/>
                  <a:gd name="T19" fmla="*/ 117 h 130"/>
                  <a:gd name="T20" fmla="*/ 0 w 83"/>
                  <a:gd name="T21" fmla="*/ 110 h 130"/>
                  <a:gd name="T22" fmla="*/ 0 w 83"/>
                  <a:gd name="T23" fmla="*/ 105 h 130"/>
                  <a:gd name="T24" fmla="*/ 1 w 83"/>
                  <a:gd name="T25" fmla="*/ 102 h 130"/>
                  <a:gd name="T26" fmla="*/ 2 w 83"/>
                  <a:gd name="T27" fmla="*/ 100 h 130"/>
                  <a:gd name="T28" fmla="*/ 4 w 83"/>
                  <a:gd name="T29" fmla="*/ 99 h 130"/>
                  <a:gd name="T30" fmla="*/ 8 w 83"/>
                  <a:gd name="T31" fmla="*/ 101 h 130"/>
                  <a:gd name="T32" fmla="*/ 14 w 83"/>
                  <a:gd name="T33" fmla="*/ 105 h 130"/>
                  <a:gd name="T34" fmla="*/ 24 w 83"/>
                  <a:gd name="T35" fmla="*/ 108 h 130"/>
                  <a:gd name="T36" fmla="*/ 36 w 83"/>
                  <a:gd name="T37" fmla="*/ 110 h 130"/>
                  <a:gd name="T38" fmla="*/ 45 w 83"/>
                  <a:gd name="T39" fmla="*/ 109 h 130"/>
                  <a:gd name="T40" fmla="*/ 51 w 83"/>
                  <a:gd name="T41" fmla="*/ 105 h 130"/>
                  <a:gd name="T42" fmla="*/ 55 w 83"/>
                  <a:gd name="T43" fmla="*/ 100 h 130"/>
                  <a:gd name="T44" fmla="*/ 56 w 83"/>
                  <a:gd name="T45" fmla="*/ 94 h 130"/>
                  <a:gd name="T46" fmla="*/ 54 w 83"/>
                  <a:gd name="T47" fmla="*/ 86 h 130"/>
                  <a:gd name="T48" fmla="*/ 48 w 83"/>
                  <a:gd name="T49" fmla="*/ 81 h 130"/>
                  <a:gd name="T50" fmla="*/ 39 w 83"/>
                  <a:gd name="T51" fmla="*/ 76 h 130"/>
                  <a:gd name="T52" fmla="*/ 29 w 83"/>
                  <a:gd name="T53" fmla="*/ 72 h 130"/>
                  <a:gd name="T54" fmla="*/ 19 w 83"/>
                  <a:gd name="T55" fmla="*/ 66 h 130"/>
                  <a:gd name="T56" fmla="*/ 11 w 83"/>
                  <a:gd name="T57" fmla="*/ 59 h 130"/>
                  <a:gd name="T58" fmla="*/ 5 w 83"/>
                  <a:gd name="T59" fmla="*/ 50 h 130"/>
                  <a:gd name="T60" fmla="*/ 2 w 83"/>
                  <a:gd name="T61" fmla="*/ 36 h 130"/>
                  <a:gd name="T62" fmla="*/ 6 w 83"/>
                  <a:gd name="T63" fmla="*/ 20 h 130"/>
                  <a:gd name="T64" fmla="*/ 15 w 83"/>
                  <a:gd name="T65" fmla="*/ 9 h 130"/>
                  <a:gd name="T66" fmla="*/ 28 w 83"/>
                  <a:gd name="T67" fmla="*/ 2 h 130"/>
                  <a:gd name="T68" fmla="*/ 45 w 83"/>
                  <a:gd name="T69" fmla="*/ 0 h 130"/>
                  <a:gd name="T70" fmla="*/ 54 w 83"/>
                  <a:gd name="T71" fmla="*/ 0 h 130"/>
                  <a:gd name="T72" fmla="*/ 62 w 83"/>
                  <a:gd name="T73" fmla="*/ 2 h 130"/>
                  <a:gd name="T74" fmla="*/ 69 w 83"/>
                  <a:gd name="T75" fmla="*/ 5 h 130"/>
                  <a:gd name="T76" fmla="*/ 73 w 83"/>
                  <a:gd name="T77" fmla="*/ 7 h 130"/>
                  <a:gd name="T78" fmla="*/ 75 w 83"/>
                  <a:gd name="T79" fmla="*/ 9 h 130"/>
                  <a:gd name="T80" fmla="*/ 75 w 83"/>
                  <a:gd name="T81" fmla="*/ 11 h 130"/>
                  <a:gd name="T82" fmla="*/ 75 w 83"/>
                  <a:gd name="T83" fmla="*/ 13 h 130"/>
                  <a:gd name="T84" fmla="*/ 76 w 83"/>
                  <a:gd name="T85" fmla="*/ 18 h 130"/>
                  <a:gd name="T86" fmla="*/ 75 w 83"/>
                  <a:gd name="T87" fmla="*/ 22 h 130"/>
                  <a:gd name="T88" fmla="*/ 75 w 83"/>
                  <a:gd name="T89" fmla="*/ 26 h 130"/>
                  <a:gd name="T90" fmla="*/ 74 w 83"/>
                  <a:gd name="T91" fmla="*/ 28 h 130"/>
                  <a:gd name="T92" fmla="*/ 72 w 83"/>
                  <a:gd name="T93" fmla="*/ 28 h 130"/>
                  <a:gd name="T94" fmla="*/ 69 w 83"/>
                  <a:gd name="T95" fmla="*/ 27 h 130"/>
                  <a:gd name="T96" fmla="*/ 63 w 83"/>
                  <a:gd name="T97" fmla="*/ 24 h 130"/>
                  <a:gd name="T98" fmla="*/ 55 w 83"/>
                  <a:gd name="T99" fmla="*/ 21 h 130"/>
                  <a:gd name="T100" fmla="*/ 45 w 83"/>
                  <a:gd name="T101" fmla="*/ 20 h 130"/>
                  <a:gd name="T102" fmla="*/ 38 w 83"/>
                  <a:gd name="T103" fmla="*/ 21 h 130"/>
                  <a:gd name="T104" fmla="*/ 33 w 83"/>
                  <a:gd name="T105" fmla="*/ 23 h 130"/>
                  <a:gd name="T106" fmla="*/ 30 w 83"/>
                  <a:gd name="T107" fmla="*/ 28 h 130"/>
                  <a:gd name="T108" fmla="*/ 28 w 83"/>
                  <a:gd name="T109" fmla="*/ 33 h 130"/>
                  <a:gd name="T110" fmla="*/ 31 w 83"/>
                  <a:gd name="T111" fmla="*/ 40 h 130"/>
                  <a:gd name="T112" fmla="*/ 37 w 83"/>
                  <a:gd name="T113" fmla="*/ 46 h 130"/>
                  <a:gd name="T114" fmla="*/ 46 w 83"/>
                  <a:gd name="T115" fmla="*/ 50 h 130"/>
                  <a:gd name="T116" fmla="*/ 56 w 83"/>
                  <a:gd name="T117" fmla="*/ 55 h 130"/>
                  <a:gd name="T118" fmla="*/ 66 w 83"/>
                  <a:gd name="T119" fmla="*/ 60 h 130"/>
                  <a:gd name="T120" fmla="*/ 74 w 83"/>
                  <a:gd name="T121" fmla="*/ 67 h 130"/>
                  <a:gd name="T122" fmla="*/ 81 w 83"/>
                  <a:gd name="T123" fmla="*/ 77 h 130"/>
                  <a:gd name="T124" fmla="*/ 83 w 83"/>
                  <a:gd name="T125" fmla="*/ 9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130">
                    <a:moveTo>
                      <a:pt x="83" y="90"/>
                    </a:moveTo>
                    <a:cubicBezTo>
                      <a:pt x="83" y="97"/>
                      <a:pt x="82" y="103"/>
                      <a:pt x="79" y="108"/>
                    </a:cubicBezTo>
                    <a:cubicBezTo>
                      <a:pt x="77" y="113"/>
                      <a:pt x="73" y="117"/>
                      <a:pt x="69" y="120"/>
                    </a:cubicBezTo>
                    <a:cubicBezTo>
                      <a:pt x="65" y="124"/>
                      <a:pt x="60" y="126"/>
                      <a:pt x="54" y="128"/>
                    </a:cubicBezTo>
                    <a:cubicBezTo>
                      <a:pt x="49" y="130"/>
                      <a:pt x="42" y="130"/>
                      <a:pt x="36" y="130"/>
                    </a:cubicBezTo>
                    <a:cubicBezTo>
                      <a:pt x="32" y="130"/>
                      <a:pt x="28" y="130"/>
                      <a:pt x="24" y="129"/>
                    </a:cubicBezTo>
                    <a:cubicBezTo>
                      <a:pt x="20" y="129"/>
                      <a:pt x="17" y="128"/>
                      <a:pt x="14" y="127"/>
                    </a:cubicBezTo>
                    <a:cubicBezTo>
                      <a:pt x="11" y="126"/>
                      <a:pt x="9" y="125"/>
                      <a:pt x="7" y="124"/>
                    </a:cubicBezTo>
                    <a:cubicBezTo>
                      <a:pt x="5" y="122"/>
                      <a:pt x="3" y="121"/>
                      <a:pt x="3" y="121"/>
                    </a:cubicBezTo>
                    <a:cubicBezTo>
                      <a:pt x="2" y="120"/>
                      <a:pt x="1" y="119"/>
                      <a:pt x="1" y="117"/>
                    </a:cubicBezTo>
                    <a:cubicBezTo>
                      <a:pt x="0" y="115"/>
                      <a:pt x="0" y="113"/>
                      <a:pt x="0" y="110"/>
                    </a:cubicBezTo>
                    <a:cubicBezTo>
                      <a:pt x="0" y="108"/>
                      <a:pt x="0" y="106"/>
                      <a:pt x="0" y="105"/>
                    </a:cubicBezTo>
                    <a:cubicBezTo>
                      <a:pt x="1" y="104"/>
                      <a:pt x="1" y="103"/>
                      <a:pt x="1" y="102"/>
                    </a:cubicBezTo>
                    <a:cubicBezTo>
                      <a:pt x="1" y="101"/>
                      <a:pt x="2" y="100"/>
                      <a:pt x="2" y="100"/>
                    </a:cubicBezTo>
                    <a:cubicBezTo>
                      <a:pt x="3" y="100"/>
                      <a:pt x="3" y="99"/>
                      <a:pt x="4" y="99"/>
                    </a:cubicBezTo>
                    <a:cubicBezTo>
                      <a:pt x="5" y="99"/>
                      <a:pt x="6" y="100"/>
                      <a:pt x="8" y="101"/>
                    </a:cubicBezTo>
                    <a:cubicBezTo>
                      <a:pt x="9" y="102"/>
                      <a:pt x="12" y="103"/>
                      <a:pt x="14" y="105"/>
                    </a:cubicBezTo>
                    <a:cubicBezTo>
                      <a:pt x="17" y="106"/>
                      <a:pt x="20" y="107"/>
                      <a:pt x="24" y="108"/>
                    </a:cubicBezTo>
                    <a:cubicBezTo>
                      <a:pt x="27" y="109"/>
                      <a:pt x="31" y="110"/>
                      <a:pt x="36" y="110"/>
                    </a:cubicBezTo>
                    <a:cubicBezTo>
                      <a:pt x="39" y="110"/>
                      <a:pt x="42" y="109"/>
                      <a:pt x="45" y="109"/>
                    </a:cubicBezTo>
                    <a:cubicBezTo>
                      <a:pt x="47" y="108"/>
                      <a:pt x="49" y="107"/>
                      <a:pt x="51" y="105"/>
                    </a:cubicBezTo>
                    <a:cubicBezTo>
                      <a:pt x="53" y="104"/>
                      <a:pt x="54" y="102"/>
                      <a:pt x="55" y="100"/>
                    </a:cubicBezTo>
                    <a:cubicBezTo>
                      <a:pt x="56" y="98"/>
                      <a:pt x="56" y="96"/>
                      <a:pt x="56" y="94"/>
                    </a:cubicBezTo>
                    <a:cubicBezTo>
                      <a:pt x="56" y="91"/>
                      <a:pt x="55" y="88"/>
                      <a:pt x="54" y="86"/>
                    </a:cubicBezTo>
                    <a:cubicBezTo>
                      <a:pt x="52" y="84"/>
                      <a:pt x="50" y="82"/>
                      <a:pt x="48" y="81"/>
                    </a:cubicBezTo>
                    <a:cubicBezTo>
                      <a:pt x="45" y="79"/>
                      <a:pt x="42" y="78"/>
                      <a:pt x="39" y="76"/>
                    </a:cubicBezTo>
                    <a:cubicBezTo>
                      <a:pt x="36" y="75"/>
                      <a:pt x="33" y="73"/>
                      <a:pt x="29" y="72"/>
                    </a:cubicBezTo>
                    <a:cubicBezTo>
                      <a:pt x="26" y="70"/>
                      <a:pt x="23" y="68"/>
                      <a:pt x="19" y="66"/>
                    </a:cubicBezTo>
                    <a:cubicBezTo>
                      <a:pt x="16" y="65"/>
                      <a:pt x="13" y="62"/>
                      <a:pt x="11" y="59"/>
                    </a:cubicBezTo>
                    <a:cubicBezTo>
                      <a:pt x="8" y="57"/>
                      <a:pt x="6" y="53"/>
                      <a:pt x="5" y="50"/>
                    </a:cubicBezTo>
                    <a:cubicBezTo>
                      <a:pt x="3" y="46"/>
                      <a:pt x="2" y="41"/>
                      <a:pt x="2" y="36"/>
                    </a:cubicBezTo>
                    <a:cubicBezTo>
                      <a:pt x="2" y="30"/>
                      <a:pt x="3" y="25"/>
                      <a:pt x="6" y="20"/>
                    </a:cubicBezTo>
                    <a:cubicBezTo>
                      <a:pt x="8" y="15"/>
                      <a:pt x="11" y="12"/>
                      <a:pt x="15" y="9"/>
                    </a:cubicBezTo>
                    <a:cubicBezTo>
                      <a:pt x="19" y="6"/>
                      <a:pt x="23" y="3"/>
                      <a:pt x="28" y="2"/>
                    </a:cubicBezTo>
                    <a:cubicBezTo>
                      <a:pt x="34" y="0"/>
                      <a:pt x="39" y="0"/>
                      <a:pt x="45" y="0"/>
                    </a:cubicBezTo>
                    <a:cubicBezTo>
                      <a:pt x="48" y="0"/>
                      <a:pt x="51" y="0"/>
                      <a:pt x="54" y="0"/>
                    </a:cubicBezTo>
                    <a:cubicBezTo>
                      <a:pt x="57" y="1"/>
                      <a:pt x="60" y="1"/>
                      <a:pt x="62" y="2"/>
                    </a:cubicBezTo>
                    <a:cubicBezTo>
                      <a:pt x="65" y="3"/>
                      <a:pt x="67" y="4"/>
                      <a:pt x="69" y="5"/>
                    </a:cubicBezTo>
                    <a:cubicBezTo>
                      <a:pt x="71" y="6"/>
                      <a:pt x="73" y="7"/>
                      <a:pt x="73" y="7"/>
                    </a:cubicBezTo>
                    <a:cubicBezTo>
                      <a:pt x="74" y="8"/>
                      <a:pt x="74" y="8"/>
                      <a:pt x="75" y="9"/>
                    </a:cubicBezTo>
                    <a:cubicBezTo>
                      <a:pt x="75" y="9"/>
                      <a:pt x="75" y="10"/>
                      <a:pt x="75" y="11"/>
                    </a:cubicBezTo>
                    <a:cubicBezTo>
                      <a:pt x="75" y="11"/>
                      <a:pt x="75" y="12"/>
                      <a:pt x="75" y="13"/>
                    </a:cubicBezTo>
                    <a:cubicBezTo>
                      <a:pt x="76" y="15"/>
                      <a:pt x="76" y="16"/>
                      <a:pt x="76" y="18"/>
                    </a:cubicBezTo>
                    <a:cubicBezTo>
                      <a:pt x="76" y="20"/>
                      <a:pt x="76" y="21"/>
                      <a:pt x="75" y="22"/>
                    </a:cubicBezTo>
                    <a:cubicBezTo>
                      <a:pt x="75" y="24"/>
                      <a:pt x="75" y="25"/>
                      <a:pt x="75" y="26"/>
                    </a:cubicBezTo>
                    <a:cubicBezTo>
                      <a:pt x="75" y="27"/>
                      <a:pt x="74" y="27"/>
                      <a:pt x="74" y="28"/>
                    </a:cubicBezTo>
                    <a:cubicBezTo>
                      <a:pt x="74" y="28"/>
                      <a:pt x="73" y="28"/>
                      <a:pt x="72" y="28"/>
                    </a:cubicBezTo>
                    <a:cubicBezTo>
                      <a:pt x="72" y="28"/>
                      <a:pt x="70" y="28"/>
                      <a:pt x="69" y="27"/>
                    </a:cubicBezTo>
                    <a:cubicBezTo>
                      <a:pt x="67" y="26"/>
                      <a:pt x="65" y="25"/>
                      <a:pt x="63" y="24"/>
                    </a:cubicBezTo>
                    <a:cubicBezTo>
                      <a:pt x="61" y="23"/>
                      <a:pt x="58" y="22"/>
                      <a:pt x="55" y="21"/>
                    </a:cubicBezTo>
                    <a:cubicBezTo>
                      <a:pt x="52" y="20"/>
                      <a:pt x="49" y="20"/>
                      <a:pt x="45" y="20"/>
                    </a:cubicBezTo>
                    <a:cubicBezTo>
                      <a:pt x="42" y="20"/>
                      <a:pt x="40" y="20"/>
                      <a:pt x="38" y="21"/>
                    </a:cubicBezTo>
                    <a:cubicBezTo>
                      <a:pt x="36" y="21"/>
                      <a:pt x="34" y="22"/>
                      <a:pt x="33" y="23"/>
                    </a:cubicBezTo>
                    <a:cubicBezTo>
                      <a:pt x="31" y="25"/>
                      <a:pt x="30" y="26"/>
                      <a:pt x="30" y="28"/>
                    </a:cubicBezTo>
                    <a:cubicBezTo>
                      <a:pt x="29" y="29"/>
                      <a:pt x="28" y="31"/>
                      <a:pt x="28" y="33"/>
                    </a:cubicBezTo>
                    <a:cubicBezTo>
                      <a:pt x="28" y="36"/>
                      <a:pt x="29" y="38"/>
                      <a:pt x="31" y="40"/>
                    </a:cubicBezTo>
                    <a:cubicBezTo>
                      <a:pt x="32" y="42"/>
                      <a:pt x="34" y="44"/>
                      <a:pt x="37" y="46"/>
                    </a:cubicBezTo>
                    <a:cubicBezTo>
                      <a:pt x="40" y="47"/>
                      <a:pt x="42" y="49"/>
                      <a:pt x="46" y="50"/>
                    </a:cubicBezTo>
                    <a:cubicBezTo>
                      <a:pt x="49" y="52"/>
                      <a:pt x="52" y="53"/>
                      <a:pt x="56" y="55"/>
                    </a:cubicBezTo>
                    <a:cubicBezTo>
                      <a:pt x="59" y="56"/>
                      <a:pt x="62" y="58"/>
                      <a:pt x="66" y="60"/>
                    </a:cubicBezTo>
                    <a:cubicBezTo>
                      <a:pt x="69" y="62"/>
                      <a:pt x="72" y="65"/>
                      <a:pt x="74" y="67"/>
                    </a:cubicBezTo>
                    <a:cubicBezTo>
                      <a:pt x="77" y="70"/>
                      <a:pt x="79" y="73"/>
                      <a:pt x="81" y="77"/>
                    </a:cubicBezTo>
                    <a:cubicBezTo>
                      <a:pt x="82" y="81"/>
                      <a:pt x="83" y="85"/>
                      <a:pt x="83" y="90"/>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34" name="Freeform 6"/>
              <p:cNvSpPr>
                <a:spLocks/>
              </p:cNvSpPr>
              <p:nvPr/>
            </p:nvSpPr>
            <p:spPr bwMode="auto">
              <a:xfrm>
                <a:off x="5726748" y="5879473"/>
                <a:ext cx="26902" cy="138155"/>
              </a:xfrm>
              <a:custGeom>
                <a:avLst/>
                <a:gdLst>
                  <a:gd name="T0" fmla="*/ 25 w 25"/>
                  <a:gd name="T1" fmla="*/ 133 h 137"/>
                  <a:gd name="T2" fmla="*/ 24 w 25"/>
                  <a:gd name="T3" fmla="*/ 135 h 137"/>
                  <a:gd name="T4" fmla="*/ 22 w 25"/>
                  <a:gd name="T5" fmla="*/ 136 h 137"/>
                  <a:gd name="T6" fmla="*/ 18 w 25"/>
                  <a:gd name="T7" fmla="*/ 137 h 137"/>
                  <a:gd name="T8" fmla="*/ 12 w 25"/>
                  <a:gd name="T9" fmla="*/ 137 h 137"/>
                  <a:gd name="T10" fmla="*/ 7 w 25"/>
                  <a:gd name="T11" fmla="*/ 137 h 137"/>
                  <a:gd name="T12" fmla="*/ 3 w 25"/>
                  <a:gd name="T13" fmla="*/ 136 h 137"/>
                  <a:gd name="T14" fmla="*/ 1 w 25"/>
                  <a:gd name="T15" fmla="*/ 135 h 137"/>
                  <a:gd name="T16" fmla="*/ 0 w 25"/>
                  <a:gd name="T17" fmla="*/ 133 h 137"/>
                  <a:gd name="T18" fmla="*/ 0 w 25"/>
                  <a:gd name="T19" fmla="*/ 4 h 137"/>
                  <a:gd name="T20" fmla="*/ 1 w 25"/>
                  <a:gd name="T21" fmla="*/ 3 h 137"/>
                  <a:gd name="T22" fmla="*/ 3 w 25"/>
                  <a:gd name="T23" fmla="*/ 1 h 137"/>
                  <a:gd name="T24" fmla="*/ 7 w 25"/>
                  <a:gd name="T25" fmla="*/ 1 h 137"/>
                  <a:gd name="T26" fmla="*/ 12 w 25"/>
                  <a:gd name="T27" fmla="*/ 0 h 137"/>
                  <a:gd name="T28" fmla="*/ 18 w 25"/>
                  <a:gd name="T29" fmla="*/ 1 h 137"/>
                  <a:gd name="T30" fmla="*/ 22 w 25"/>
                  <a:gd name="T31" fmla="*/ 1 h 137"/>
                  <a:gd name="T32" fmla="*/ 24 w 25"/>
                  <a:gd name="T33" fmla="*/ 3 h 137"/>
                  <a:gd name="T34" fmla="*/ 25 w 25"/>
                  <a:gd name="T35" fmla="*/ 4 h 137"/>
                  <a:gd name="T36" fmla="*/ 25 w 25"/>
                  <a:gd name="T37" fmla="*/ 133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137">
                    <a:moveTo>
                      <a:pt x="25" y="133"/>
                    </a:moveTo>
                    <a:cubicBezTo>
                      <a:pt x="25" y="133"/>
                      <a:pt x="25" y="134"/>
                      <a:pt x="24" y="135"/>
                    </a:cubicBezTo>
                    <a:cubicBezTo>
                      <a:pt x="24" y="135"/>
                      <a:pt x="23" y="135"/>
                      <a:pt x="22" y="136"/>
                    </a:cubicBezTo>
                    <a:cubicBezTo>
                      <a:pt x="21" y="136"/>
                      <a:pt x="20" y="136"/>
                      <a:pt x="18" y="137"/>
                    </a:cubicBezTo>
                    <a:cubicBezTo>
                      <a:pt x="17" y="137"/>
                      <a:pt x="15" y="137"/>
                      <a:pt x="12" y="137"/>
                    </a:cubicBezTo>
                    <a:cubicBezTo>
                      <a:pt x="10" y="137"/>
                      <a:pt x="8" y="137"/>
                      <a:pt x="7" y="137"/>
                    </a:cubicBezTo>
                    <a:cubicBezTo>
                      <a:pt x="5" y="136"/>
                      <a:pt x="4" y="136"/>
                      <a:pt x="3" y="136"/>
                    </a:cubicBezTo>
                    <a:cubicBezTo>
                      <a:pt x="2" y="135"/>
                      <a:pt x="1" y="135"/>
                      <a:pt x="1" y="135"/>
                    </a:cubicBezTo>
                    <a:cubicBezTo>
                      <a:pt x="0" y="134"/>
                      <a:pt x="0" y="133"/>
                      <a:pt x="0" y="133"/>
                    </a:cubicBezTo>
                    <a:cubicBezTo>
                      <a:pt x="0" y="4"/>
                      <a:pt x="0" y="4"/>
                      <a:pt x="0" y="4"/>
                    </a:cubicBezTo>
                    <a:cubicBezTo>
                      <a:pt x="0" y="4"/>
                      <a:pt x="0" y="3"/>
                      <a:pt x="1" y="3"/>
                    </a:cubicBezTo>
                    <a:cubicBezTo>
                      <a:pt x="1" y="2"/>
                      <a:pt x="2" y="2"/>
                      <a:pt x="3" y="1"/>
                    </a:cubicBezTo>
                    <a:cubicBezTo>
                      <a:pt x="4" y="1"/>
                      <a:pt x="5" y="1"/>
                      <a:pt x="7" y="1"/>
                    </a:cubicBezTo>
                    <a:cubicBezTo>
                      <a:pt x="8" y="0"/>
                      <a:pt x="10" y="0"/>
                      <a:pt x="12" y="0"/>
                    </a:cubicBezTo>
                    <a:cubicBezTo>
                      <a:pt x="15" y="0"/>
                      <a:pt x="17" y="0"/>
                      <a:pt x="18" y="1"/>
                    </a:cubicBezTo>
                    <a:cubicBezTo>
                      <a:pt x="20" y="1"/>
                      <a:pt x="21" y="1"/>
                      <a:pt x="22" y="1"/>
                    </a:cubicBezTo>
                    <a:cubicBezTo>
                      <a:pt x="23" y="2"/>
                      <a:pt x="24" y="2"/>
                      <a:pt x="24" y="3"/>
                    </a:cubicBezTo>
                    <a:cubicBezTo>
                      <a:pt x="25" y="3"/>
                      <a:pt x="25" y="4"/>
                      <a:pt x="25" y="4"/>
                    </a:cubicBezTo>
                    <a:lnTo>
                      <a:pt x="25" y="133"/>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35" name="Freeform 7"/>
              <p:cNvSpPr>
                <a:spLocks noEditPoints="1"/>
              </p:cNvSpPr>
              <p:nvPr/>
            </p:nvSpPr>
            <p:spPr bwMode="auto">
              <a:xfrm>
                <a:off x="5771057" y="5882577"/>
                <a:ext cx="28484" cy="135050"/>
              </a:xfrm>
              <a:custGeom>
                <a:avLst/>
                <a:gdLst>
                  <a:gd name="T0" fmla="*/ 28 w 28"/>
                  <a:gd name="T1" fmla="*/ 12 h 133"/>
                  <a:gd name="T2" fmla="*/ 25 w 28"/>
                  <a:gd name="T3" fmla="*/ 22 h 133"/>
                  <a:gd name="T4" fmla="*/ 14 w 28"/>
                  <a:gd name="T5" fmla="*/ 25 h 133"/>
                  <a:gd name="T6" fmla="*/ 2 w 28"/>
                  <a:gd name="T7" fmla="*/ 23 h 133"/>
                  <a:gd name="T8" fmla="*/ 0 w 28"/>
                  <a:gd name="T9" fmla="*/ 13 h 133"/>
                  <a:gd name="T10" fmla="*/ 3 w 28"/>
                  <a:gd name="T11" fmla="*/ 2 h 133"/>
                  <a:gd name="T12" fmla="*/ 14 w 28"/>
                  <a:gd name="T13" fmla="*/ 0 h 133"/>
                  <a:gd name="T14" fmla="*/ 25 w 28"/>
                  <a:gd name="T15" fmla="*/ 2 h 133"/>
                  <a:gd name="T16" fmla="*/ 28 w 28"/>
                  <a:gd name="T17" fmla="*/ 12 h 133"/>
                  <a:gd name="T18" fmla="*/ 26 w 28"/>
                  <a:gd name="T19" fmla="*/ 129 h 133"/>
                  <a:gd name="T20" fmla="*/ 25 w 28"/>
                  <a:gd name="T21" fmla="*/ 131 h 133"/>
                  <a:gd name="T22" fmla="*/ 23 w 28"/>
                  <a:gd name="T23" fmla="*/ 132 h 133"/>
                  <a:gd name="T24" fmla="*/ 20 w 28"/>
                  <a:gd name="T25" fmla="*/ 133 h 133"/>
                  <a:gd name="T26" fmla="*/ 14 w 28"/>
                  <a:gd name="T27" fmla="*/ 133 h 133"/>
                  <a:gd name="T28" fmla="*/ 8 w 28"/>
                  <a:gd name="T29" fmla="*/ 133 h 133"/>
                  <a:gd name="T30" fmla="*/ 4 w 28"/>
                  <a:gd name="T31" fmla="*/ 132 h 133"/>
                  <a:gd name="T32" fmla="*/ 2 w 28"/>
                  <a:gd name="T33" fmla="*/ 131 h 133"/>
                  <a:gd name="T34" fmla="*/ 1 w 28"/>
                  <a:gd name="T35" fmla="*/ 129 h 133"/>
                  <a:gd name="T36" fmla="*/ 1 w 28"/>
                  <a:gd name="T37" fmla="*/ 42 h 133"/>
                  <a:gd name="T38" fmla="*/ 2 w 28"/>
                  <a:gd name="T39" fmla="*/ 40 h 133"/>
                  <a:gd name="T40" fmla="*/ 4 w 28"/>
                  <a:gd name="T41" fmla="*/ 39 h 133"/>
                  <a:gd name="T42" fmla="*/ 8 w 28"/>
                  <a:gd name="T43" fmla="*/ 38 h 133"/>
                  <a:gd name="T44" fmla="*/ 14 w 28"/>
                  <a:gd name="T45" fmla="*/ 38 h 133"/>
                  <a:gd name="T46" fmla="*/ 20 w 28"/>
                  <a:gd name="T47" fmla="*/ 38 h 133"/>
                  <a:gd name="T48" fmla="*/ 23 w 28"/>
                  <a:gd name="T49" fmla="*/ 39 h 133"/>
                  <a:gd name="T50" fmla="*/ 25 w 28"/>
                  <a:gd name="T51" fmla="*/ 40 h 133"/>
                  <a:gd name="T52" fmla="*/ 26 w 28"/>
                  <a:gd name="T53" fmla="*/ 42 h 133"/>
                  <a:gd name="T54" fmla="*/ 26 w 28"/>
                  <a:gd name="T55"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133">
                    <a:moveTo>
                      <a:pt x="28" y="12"/>
                    </a:moveTo>
                    <a:cubicBezTo>
                      <a:pt x="28" y="17"/>
                      <a:pt x="27" y="21"/>
                      <a:pt x="25" y="22"/>
                    </a:cubicBezTo>
                    <a:cubicBezTo>
                      <a:pt x="23" y="24"/>
                      <a:pt x="19" y="25"/>
                      <a:pt x="14" y="25"/>
                    </a:cubicBezTo>
                    <a:cubicBezTo>
                      <a:pt x="8" y="25"/>
                      <a:pt x="4" y="24"/>
                      <a:pt x="2" y="23"/>
                    </a:cubicBezTo>
                    <a:cubicBezTo>
                      <a:pt x="0" y="21"/>
                      <a:pt x="0" y="17"/>
                      <a:pt x="0" y="13"/>
                    </a:cubicBezTo>
                    <a:cubicBezTo>
                      <a:pt x="0" y="8"/>
                      <a:pt x="1" y="4"/>
                      <a:pt x="3" y="2"/>
                    </a:cubicBezTo>
                    <a:cubicBezTo>
                      <a:pt x="5" y="1"/>
                      <a:pt x="8" y="0"/>
                      <a:pt x="14" y="0"/>
                    </a:cubicBezTo>
                    <a:cubicBezTo>
                      <a:pt x="19" y="0"/>
                      <a:pt x="23" y="0"/>
                      <a:pt x="25" y="2"/>
                    </a:cubicBezTo>
                    <a:cubicBezTo>
                      <a:pt x="27" y="4"/>
                      <a:pt x="28" y="7"/>
                      <a:pt x="28" y="12"/>
                    </a:cubicBezTo>
                    <a:close/>
                    <a:moveTo>
                      <a:pt x="26" y="129"/>
                    </a:moveTo>
                    <a:cubicBezTo>
                      <a:pt x="26" y="129"/>
                      <a:pt x="26" y="130"/>
                      <a:pt x="25" y="131"/>
                    </a:cubicBezTo>
                    <a:cubicBezTo>
                      <a:pt x="25" y="131"/>
                      <a:pt x="24" y="131"/>
                      <a:pt x="23" y="132"/>
                    </a:cubicBezTo>
                    <a:cubicBezTo>
                      <a:pt x="23" y="132"/>
                      <a:pt x="21" y="132"/>
                      <a:pt x="20" y="133"/>
                    </a:cubicBezTo>
                    <a:cubicBezTo>
                      <a:pt x="18" y="133"/>
                      <a:pt x="16" y="133"/>
                      <a:pt x="14" y="133"/>
                    </a:cubicBezTo>
                    <a:cubicBezTo>
                      <a:pt x="11" y="133"/>
                      <a:pt x="9" y="133"/>
                      <a:pt x="8" y="133"/>
                    </a:cubicBezTo>
                    <a:cubicBezTo>
                      <a:pt x="6" y="132"/>
                      <a:pt x="5" y="132"/>
                      <a:pt x="4" y="132"/>
                    </a:cubicBezTo>
                    <a:cubicBezTo>
                      <a:pt x="3" y="131"/>
                      <a:pt x="2" y="131"/>
                      <a:pt x="2" y="131"/>
                    </a:cubicBezTo>
                    <a:cubicBezTo>
                      <a:pt x="2" y="130"/>
                      <a:pt x="1" y="129"/>
                      <a:pt x="1" y="129"/>
                    </a:cubicBezTo>
                    <a:cubicBezTo>
                      <a:pt x="1" y="42"/>
                      <a:pt x="1" y="42"/>
                      <a:pt x="1" y="42"/>
                    </a:cubicBezTo>
                    <a:cubicBezTo>
                      <a:pt x="1" y="41"/>
                      <a:pt x="2" y="41"/>
                      <a:pt x="2" y="40"/>
                    </a:cubicBezTo>
                    <a:cubicBezTo>
                      <a:pt x="2" y="40"/>
                      <a:pt x="3" y="39"/>
                      <a:pt x="4" y="39"/>
                    </a:cubicBezTo>
                    <a:cubicBezTo>
                      <a:pt x="5" y="39"/>
                      <a:pt x="6" y="38"/>
                      <a:pt x="8" y="38"/>
                    </a:cubicBezTo>
                    <a:cubicBezTo>
                      <a:pt x="9" y="38"/>
                      <a:pt x="11" y="38"/>
                      <a:pt x="14" y="38"/>
                    </a:cubicBezTo>
                    <a:cubicBezTo>
                      <a:pt x="16" y="38"/>
                      <a:pt x="18" y="38"/>
                      <a:pt x="20" y="38"/>
                    </a:cubicBezTo>
                    <a:cubicBezTo>
                      <a:pt x="21" y="38"/>
                      <a:pt x="23" y="39"/>
                      <a:pt x="23" y="39"/>
                    </a:cubicBezTo>
                    <a:cubicBezTo>
                      <a:pt x="24" y="39"/>
                      <a:pt x="25" y="40"/>
                      <a:pt x="25" y="40"/>
                    </a:cubicBezTo>
                    <a:cubicBezTo>
                      <a:pt x="26" y="41"/>
                      <a:pt x="26" y="41"/>
                      <a:pt x="26" y="42"/>
                    </a:cubicBezTo>
                    <a:lnTo>
                      <a:pt x="26" y="129"/>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36" name="Freeform 8"/>
              <p:cNvSpPr>
                <a:spLocks noEditPoints="1"/>
              </p:cNvSpPr>
              <p:nvPr/>
            </p:nvSpPr>
            <p:spPr bwMode="auto">
              <a:xfrm>
                <a:off x="5813784" y="5879473"/>
                <a:ext cx="88618" cy="138155"/>
              </a:xfrm>
              <a:custGeom>
                <a:avLst/>
                <a:gdLst>
                  <a:gd name="T0" fmla="*/ 88 w 88"/>
                  <a:gd name="T1" fmla="*/ 132 h 137"/>
                  <a:gd name="T2" fmla="*/ 87 w 88"/>
                  <a:gd name="T3" fmla="*/ 134 h 137"/>
                  <a:gd name="T4" fmla="*/ 85 w 88"/>
                  <a:gd name="T5" fmla="*/ 135 h 137"/>
                  <a:gd name="T6" fmla="*/ 82 w 88"/>
                  <a:gd name="T7" fmla="*/ 136 h 137"/>
                  <a:gd name="T8" fmla="*/ 77 w 88"/>
                  <a:gd name="T9" fmla="*/ 136 h 137"/>
                  <a:gd name="T10" fmla="*/ 72 w 88"/>
                  <a:gd name="T11" fmla="*/ 136 h 137"/>
                  <a:gd name="T12" fmla="*/ 69 w 88"/>
                  <a:gd name="T13" fmla="*/ 135 h 137"/>
                  <a:gd name="T14" fmla="*/ 67 w 88"/>
                  <a:gd name="T15" fmla="*/ 134 h 137"/>
                  <a:gd name="T16" fmla="*/ 67 w 88"/>
                  <a:gd name="T17" fmla="*/ 132 h 137"/>
                  <a:gd name="T18" fmla="*/ 67 w 88"/>
                  <a:gd name="T19" fmla="*/ 122 h 137"/>
                  <a:gd name="T20" fmla="*/ 52 w 88"/>
                  <a:gd name="T21" fmla="*/ 133 h 137"/>
                  <a:gd name="T22" fmla="*/ 36 w 88"/>
                  <a:gd name="T23" fmla="*/ 137 h 137"/>
                  <a:gd name="T24" fmla="*/ 19 w 88"/>
                  <a:gd name="T25" fmla="*/ 134 h 137"/>
                  <a:gd name="T26" fmla="*/ 8 w 88"/>
                  <a:gd name="T27" fmla="*/ 123 h 137"/>
                  <a:gd name="T28" fmla="*/ 2 w 88"/>
                  <a:gd name="T29" fmla="*/ 108 h 137"/>
                  <a:gd name="T30" fmla="*/ 0 w 88"/>
                  <a:gd name="T31" fmla="*/ 89 h 137"/>
                  <a:gd name="T32" fmla="*/ 2 w 88"/>
                  <a:gd name="T33" fmla="*/ 69 h 137"/>
                  <a:gd name="T34" fmla="*/ 9 w 88"/>
                  <a:gd name="T35" fmla="*/ 53 h 137"/>
                  <a:gd name="T36" fmla="*/ 21 w 88"/>
                  <a:gd name="T37" fmla="*/ 43 h 137"/>
                  <a:gd name="T38" fmla="*/ 38 w 88"/>
                  <a:gd name="T39" fmla="*/ 39 h 137"/>
                  <a:gd name="T40" fmla="*/ 51 w 88"/>
                  <a:gd name="T41" fmla="*/ 42 h 137"/>
                  <a:gd name="T42" fmla="*/ 63 w 88"/>
                  <a:gd name="T43" fmla="*/ 51 h 137"/>
                  <a:gd name="T44" fmla="*/ 63 w 88"/>
                  <a:gd name="T45" fmla="*/ 4 h 137"/>
                  <a:gd name="T46" fmla="*/ 64 w 88"/>
                  <a:gd name="T47" fmla="*/ 2 h 137"/>
                  <a:gd name="T48" fmla="*/ 66 w 88"/>
                  <a:gd name="T49" fmla="*/ 1 h 137"/>
                  <a:gd name="T50" fmla="*/ 69 w 88"/>
                  <a:gd name="T51" fmla="*/ 0 h 137"/>
                  <a:gd name="T52" fmla="*/ 75 w 88"/>
                  <a:gd name="T53" fmla="*/ 0 h 137"/>
                  <a:gd name="T54" fmla="*/ 81 w 88"/>
                  <a:gd name="T55" fmla="*/ 0 h 137"/>
                  <a:gd name="T56" fmla="*/ 85 w 88"/>
                  <a:gd name="T57" fmla="*/ 1 h 137"/>
                  <a:gd name="T58" fmla="*/ 87 w 88"/>
                  <a:gd name="T59" fmla="*/ 2 h 137"/>
                  <a:gd name="T60" fmla="*/ 88 w 88"/>
                  <a:gd name="T61" fmla="*/ 4 h 137"/>
                  <a:gd name="T62" fmla="*/ 88 w 88"/>
                  <a:gd name="T63" fmla="*/ 132 h 137"/>
                  <a:gd name="T64" fmla="*/ 63 w 88"/>
                  <a:gd name="T65" fmla="*/ 74 h 137"/>
                  <a:gd name="T66" fmla="*/ 53 w 88"/>
                  <a:gd name="T67" fmla="*/ 63 h 137"/>
                  <a:gd name="T68" fmla="*/ 43 w 88"/>
                  <a:gd name="T69" fmla="*/ 60 h 137"/>
                  <a:gd name="T70" fmla="*/ 34 w 88"/>
                  <a:gd name="T71" fmla="*/ 62 h 137"/>
                  <a:gd name="T72" fmla="*/ 29 w 88"/>
                  <a:gd name="T73" fmla="*/ 69 h 137"/>
                  <a:gd name="T74" fmla="*/ 26 w 88"/>
                  <a:gd name="T75" fmla="*/ 78 h 137"/>
                  <a:gd name="T76" fmla="*/ 25 w 88"/>
                  <a:gd name="T77" fmla="*/ 88 h 137"/>
                  <a:gd name="T78" fmla="*/ 26 w 88"/>
                  <a:gd name="T79" fmla="*/ 98 h 137"/>
                  <a:gd name="T80" fmla="*/ 28 w 88"/>
                  <a:gd name="T81" fmla="*/ 108 h 137"/>
                  <a:gd name="T82" fmla="*/ 34 w 88"/>
                  <a:gd name="T83" fmla="*/ 114 h 137"/>
                  <a:gd name="T84" fmla="*/ 42 w 88"/>
                  <a:gd name="T85" fmla="*/ 117 h 137"/>
                  <a:gd name="T86" fmla="*/ 47 w 88"/>
                  <a:gd name="T87" fmla="*/ 116 h 137"/>
                  <a:gd name="T88" fmla="*/ 52 w 88"/>
                  <a:gd name="T89" fmla="*/ 113 h 137"/>
                  <a:gd name="T90" fmla="*/ 57 w 88"/>
                  <a:gd name="T91" fmla="*/ 109 h 137"/>
                  <a:gd name="T92" fmla="*/ 63 w 88"/>
                  <a:gd name="T93" fmla="*/ 103 h 137"/>
                  <a:gd name="T94" fmla="*/ 63 w 88"/>
                  <a:gd name="T95" fmla="*/ 7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137">
                    <a:moveTo>
                      <a:pt x="88" y="132"/>
                    </a:moveTo>
                    <a:cubicBezTo>
                      <a:pt x="88" y="133"/>
                      <a:pt x="87" y="133"/>
                      <a:pt x="87" y="134"/>
                    </a:cubicBezTo>
                    <a:cubicBezTo>
                      <a:pt x="87" y="134"/>
                      <a:pt x="86" y="135"/>
                      <a:pt x="85" y="135"/>
                    </a:cubicBezTo>
                    <a:cubicBezTo>
                      <a:pt x="85" y="135"/>
                      <a:pt x="84" y="135"/>
                      <a:pt x="82" y="136"/>
                    </a:cubicBezTo>
                    <a:cubicBezTo>
                      <a:pt x="81" y="136"/>
                      <a:pt x="79" y="136"/>
                      <a:pt x="77" y="136"/>
                    </a:cubicBezTo>
                    <a:cubicBezTo>
                      <a:pt x="75" y="136"/>
                      <a:pt x="73" y="136"/>
                      <a:pt x="72" y="136"/>
                    </a:cubicBezTo>
                    <a:cubicBezTo>
                      <a:pt x="71" y="135"/>
                      <a:pt x="70" y="135"/>
                      <a:pt x="69" y="135"/>
                    </a:cubicBezTo>
                    <a:cubicBezTo>
                      <a:pt x="68" y="135"/>
                      <a:pt x="68" y="134"/>
                      <a:pt x="67" y="134"/>
                    </a:cubicBezTo>
                    <a:cubicBezTo>
                      <a:pt x="67" y="133"/>
                      <a:pt x="67" y="133"/>
                      <a:pt x="67" y="132"/>
                    </a:cubicBezTo>
                    <a:cubicBezTo>
                      <a:pt x="67" y="122"/>
                      <a:pt x="67" y="122"/>
                      <a:pt x="67" y="122"/>
                    </a:cubicBezTo>
                    <a:cubicBezTo>
                      <a:pt x="62" y="127"/>
                      <a:pt x="57" y="131"/>
                      <a:pt x="52" y="133"/>
                    </a:cubicBezTo>
                    <a:cubicBezTo>
                      <a:pt x="48" y="136"/>
                      <a:pt x="42" y="137"/>
                      <a:pt x="36" y="137"/>
                    </a:cubicBezTo>
                    <a:cubicBezTo>
                      <a:pt x="29" y="137"/>
                      <a:pt x="24" y="136"/>
                      <a:pt x="19" y="134"/>
                    </a:cubicBezTo>
                    <a:cubicBezTo>
                      <a:pt x="15" y="131"/>
                      <a:pt x="11" y="128"/>
                      <a:pt x="8" y="123"/>
                    </a:cubicBezTo>
                    <a:cubicBezTo>
                      <a:pt x="5" y="119"/>
                      <a:pt x="3" y="114"/>
                      <a:pt x="2" y="108"/>
                    </a:cubicBezTo>
                    <a:cubicBezTo>
                      <a:pt x="0" y="102"/>
                      <a:pt x="0" y="96"/>
                      <a:pt x="0" y="89"/>
                    </a:cubicBezTo>
                    <a:cubicBezTo>
                      <a:pt x="0" y="82"/>
                      <a:pt x="0" y="75"/>
                      <a:pt x="2" y="69"/>
                    </a:cubicBezTo>
                    <a:cubicBezTo>
                      <a:pt x="4" y="62"/>
                      <a:pt x="6" y="57"/>
                      <a:pt x="9" y="53"/>
                    </a:cubicBezTo>
                    <a:cubicBezTo>
                      <a:pt x="13" y="48"/>
                      <a:pt x="17" y="45"/>
                      <a:pt x="21" y="43"/>
                    </a:cubicBezTo>
                    <a:cubicBezTo>
                      <a:pt x="26" y="40"/>
                      <a:pt x="32" y="39"/>
                      <a:pt x="38" y="39"/>
                    </a:cubicBezTo>
                    <a:cubicBezTo>
                      <a:pt x="43" y="39"/>
                      <a:pt x="47" y="40"/>
                      <a:pt x="51" y="42"/>
                    </a:cubicBezTo>
                    <a:cubicBezTo>
                      <a:pt x="55" y="44"/>
                      <a:pt x="59" y="47"/>
                      <a:pt x="63" y="51"/>
                    </a:cubicBezTo>
                    <a:cubicBezTo>
                      <a:pt x="63" y="4"/>
                      <a:pt x="63" y="4"/>
                      <a:pt x="63" y="4"/>
                    </a:cubicBezTo>
                    <a:cubicBezTo>
                      <a:pt x="63" y="3"/>
                      <a:pt x="63" y="2"/>
                      <a:pt x="64" y="2"/>
                    </a:cubicBezTo>
                    <a:cubicBezTo>
                      <a:pt x="64" y="1"/>
                      <a:pt x="65" y="1"/>
                      <a:pt x="66" y="1"/>
                    </a:cubicBezTo>
                    <a:cubicBezTo>
                      <a:pt x="66" y="0"/>
                      <a:pt x="68" y="0"/>
                      <a:pt x="69" y="0"/>
                    </a:cubicBezTo>
                    <a:cubicBezTo>
                      <a:pt x="71" y="0"/>
                      <a:pt x="73" y="0"/>
                      <a:pt x="75" y="0"/>
                    </a:cubicBezTo>
                    <a:cubicBezTo>
                      <a:pt x="78" y="0"/>
                      <a:pt x="80" y="0"/>
                      <a:pt x="81" y="0"/>
                    </a:cubicBezTo>
                    <a:cubicBezTo>
                      <a:pt x="83" y="0"/>
                      <a:pt x="84" y="0"/>
                      <a:pt x="85" y="1"/>
                    </a:cubicBezTo>
                    <a:cubicBezTo>
                      <a:pt x="86" y="1"/>
                      <a:pt x="87" y="1"/>
                      <a:pt x="87" y="2"/>
                    </a:cubicBezTo>
                    <a:cubicBezTo>
                      <a:pt x="87" y="2"/>
                      <a:pt x="88" y="3"/>
                      <a:pt x="88" y="4"/>
                    </a:cubicBezTo>
                    <a:lnTo>
                      <a:pt x="88" y="132"/>
                    </a:lnTo>
                    <a:close/>
                    <a:moveTo>
                      <a:pt x="63" y="74"/>
                    </a:moveTo>
                    <a:cubicBezTo>
                      <a:pt x="59" y="69"/>
                      <a:pt x="56" y="66"/>
                      <a:pt x="53" y="63"/>
                    </a:cubicBezTo>
                    <a:cubicBezTo>
                      <a:pt x="50" y="61"/>
                      <a:pt x="46" y="60"/>
                      <a:pt x="43" y="60"/>
                    </a:cubicBezTo>
                    <a:cubicBezTo>
                      <a:pt x="40" y="60"/>
                      <a:pt x="37" y="61"/>
                      <a:pt x="34" y="62"/>
                    </a:cubicBezTo>
                    <a:cubicBezTo>
                      <a:pt x="32" y="64"/>
                      <a:pt x="30" y="66"/>
                      <a:pt x="29" y="69"/>
                    </a:cubicBezTo>
                    <a:cubicBezTo>
                      <a:pt x="27" y="71"/>
                      <a:pt x="26" y="74"/>
                      <a:pt x="26" y="78"/>
                    </a:cubicBezTo>
                    <a:cubicBezTo>
                      <a:pt x="25" y="81"/>
                      <a:pt x="25" y="84"/>
                      <a:pt x="25" y="88"/>
                    </a:cubicBezTo>
                    <a:cubicBezTo>
                      <a:pt x="25" y="91"/>
                      <a:pt x="25" y="95"/>
                      <a:pt x="26" y="98"/>
                    </a:cubicBezTo>
                    <a:cubicBezTo>
                      <a:pt x="26" y="102"/>
                      <a:pt x="27" y="105"/>
                      <a:pt x="28" y="108"/>
                    </a:cubicBezTo>
                    <a:cubicBezTo>
                      <a:pt x="30" y="110"/>
                      <a:pt x="32" y="113"/>
                      <a:pt x="34" y="114"/>
                    </a:cubicBezTo>
                    <a:cubicBezTo>
                      <a:pt x="36" y="116"/>
                      <a:pt x="39" y="117"/>
                      <a:pt x="42" y="117"/>
                    </a:cubicBezTo>
                    <a:cubicBezTo>
                      <a:pt x="44" y="117"/>
                      <a:pt x="46" y="116"/>
                      <a:pt x="47" y="116"/>
                    </a:cubicBezTo>
                    <a:cubicBezTo>
                      <a:pt x="49" y="115"/>
                      <a:pt x="50" y="115"/>
                      <a:pt x="52" y="113"/>
                    </a:cubicBezTo>
                    <a:cubicBezTo>
                      <a:pt x="54" y="112"/>
                      <a:pt x="55" y="111"/>
                      <a:pt x="57" y="109"/>
                    </a:cubicBezTo>
                    <a:cubicBezTo>
                      <a:pt x="59" y="107"/>
                      <a:pt x="61" y="105"/>
                      <a:pt x="63" y="103"/>
                    </a:cubicBezTo>
                    <a:lnTo>
                      <a:pt x="63" y="74"/>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37" name="Freeform 9"/>
              <p:cNvSpPr>
                <a:spLocks noEditPoints="1"/>
              </p:cNvSpPr>
              <p:nvPr/>
            </p:nvSpPr>
            <p:spPr bwMode="auto">
              <a:xfrm>
                <a:off x="5916644" y="5919832"/>
                <a:ext cx="88618" cy="97795"/>
              </a:xfrm>
              <a:custGeom>
                <a:avLst/>
                <a:gdLst>
                  <a:gd name="T0" fmla="*/ 86 w 86"/>
                  <a:gd name="T1" fmla="*/ 47 h 98"/>
                  <a:gd name="T2" fmla="*/ 84 w 86"/>
                  <a:gd name="T3" fmla="*/ 53 h 98"/>
                  <a:gd name="T4" fmla="*/ 78 w 86"/>
                  <a:gd name="T5" fmla="*/ 56 h 98"/>
                  <a:gd name="T6" fmla="*/ 25 w 86"/>
                  <a:gd name="T7" fmla="*/ 56 h 98"/>
                  <a:gd name="T8" fmla="*/ 27 w 86"/>
                  <a:gd name="T9" fmla="*/ 66 h 98"/>
                  <a:gd name="T10" fmla="*/ 31 w 86"/>
                  <a:gd name="T11" fmla="*/ 73 h 98"/>
                  <a:gd name="T12" fmla="*/ 38 w 86"/>
                  <a:gd name="T13" fmla="*/ 78 h 98"/>
                  <a:gd name="T14" fmla="*/ 49 w 86"/>
                  <a:gd name="T15" fmla="*/ 80 h 98"/>
                  <a:gd name="T16" fmla="*/ 61 w 86"/>
                  <a:gd name="T17" fmla="*/ 79 h 98"/>
                  <a:gd name="T18" fmla="*/ 69 w 86"/>
                  <a:gd name="T19" fmla="*/ 77 h 98"/>
                  <a:gd name="T20" fmla="*/ 75 w 86"/>
                  <a:gd name="T21" fmla="*/ 75 h 98"/>
                  <a:gd name="T22" fmla="*/ 79 w 86"/>
                  <a:gd name="T23" fmla="*/ 74 h 98"/>
                  <a:gd name="T24" fmla="*/ 80 w 86"/>
                  <a:gd name="T25" fmla="*/ 74 h 98"/>
                  <a:gd name="T26" fmla="*/ 81 w 86"/>
                  <a:gd name="T27" fmla="*/ 75 h 98"/>
                  <a:gd name="T28" fmla="*/ 82 w 86"/>
                  <a:gd name="T29" fmla="*/ 78 h 98"/>
                  <a:gd name="T30" fmla="*/ 82 w 86"/>
                  <a:gd name="T31" fmla="*/ 82 h 98"/>
                  <a:gd name="T32" fmla="*/ 82 w 86"/>
                  <a:gd name="T33" fmla="*/ 86 h 98"/>
                  <a:gd name="T34" fmla="*/ 81 w 86"/>
                  <a:gd name="T35" fmla="*/ 88 h 98"/>
                  <a:gd name="T36" fmla="*/ 81 w 86"/>
                  <a:gd name="T37" fmla="*/ 90 h 98"/>
                  <a:gd name="T38" fmla="*/ 80 w 86"/>
                  <a:gd name="T39" fmla="*/ 91 h 98"/>
                  <a:gd name="T40" fmla="*/ 76 w 86"/>
                  <a:gd name="T41" fmla="*/ 93 h 98"/>
                  <a:gd name="T42" fmla="*/ 69 w 86"/>
                  <a:gd name="T43" fmla="*/ 96 h 98"/>
                  <a:gd name="T44" fmla="*/ 59 w 86"/>
                  <a:gd name="T45" fmla="*/ 98 h 98"/>
                  <a:gd name="T46" fmla="*/ 47 w 86"/>
                  <a:gd name="T47" fmla="*/ 98 h 98"/>
                  <a:gd name="T48" fmla="*/ 26 w 86"/>
                  <a:gd name="T49" fmla="*/ 95 h 98"/>
                  <a:gd name="T50" fmla="*/ 12 w 86"/>
                  <a:gd name="T51" fmla="*/ 87 h 98"/>
                  <a:gd name="T52" fmla="*/ 3 w 86"/>
                  <a:gd name="T53" fmla="*/ 72 h 98"/>
                  <a:gd name="T54" fmla="*/ 0 w 86"/>
                  <a:gd name="T55" fmla="*/ 50 h 98"/>
                  <a:gd name="T56" fmla="*/ 3 w 86"/>
                  <a:gd name="T57" fmla="*/ 29 h 98"/>
                  <a:gd name="T58" fmla="*/ 12 w 86"/>
                  <a:gd name="T59" fmla="*/ 13 h 98"/>
                  <a:gd name="T60" fmla="*/ 26 w 86"/>
                  <a:gd name="T61" fmla="*/ 4 h 98"/>
                  <a:gd name="T62" fmla="*/ 45 w 86"/>
                  <a:gd name="T63" fmla="*/ 0 h 98"/>
                  <a:gd name="T64" fmla="*/ 63 w 86"/>
                  <a:gd name="T65" fmla="*/ 3 h 98"/>
                  <a:gd name="T66" fmla="*/ 76 w 86"/>
                  <a:gd name="T67" fmla="*/ 12 h 98"/>
                  <a:gd name="T68" fmla="*/ 84 w 86"/>
                  <a:gd name="T69" fmla="*/ 26 h 98"/>
                  <a:gd name="T70" fmla="*/ 86 w 86"/>
                  <a:gd name="T71" fmla="*/ 43 h 98"/>
                  <a:gd name="T72" fmla="*/ 86 w 86"/>
                  <a:gd name="T73" fmla="*/ 47 h 98"/>
                  <a:gd name="T74" fmla="*/ 62 w 86"/>
                  <a:gd name="T75" fmla="*/ 40 h 98"/>
                  <a:gd name="T76" fmla="*/ 58 w 86"/>
                  <a:gd name="T77" fmla="*/ 23 h 98"/>
                  <a:gd name="T78" fmla="*/ 44 w 86"/>
                  <a:gd name="T79" fmla="*/ 18 h 98"/>
                  <a:gd name="T80" fmla="*/ 36 w 86"/>
                  <a:gd name="T81" fmla="*/ 19 h 98"/>
                  <a:gd name="T82" fmla="*/ 30 w 86"/>
                  <a:gd name="T83" fmla="*/ 24 h 98"/>
                  <a:gd name="T84" fmla="*/ 27 w 86"/>
                  <a:gd name="T85" fmla="*/ 31 h 98"/>
                  <a:gd name="T86" fmla="*/ 25 w 86"/>
                  <a:gd name="T87" fmla="*/ 40 h 98"/>
                  <a:gd name="T88" fmla="*/ 62 w 86"/>
                  <a:gd name="T89" fmla="*/ 4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6" h="98">
                    <a:moveTo>
                      <a:pt x="86" y="47"/>
                    </a:moveTo>
                    <a:cubicBezTo>
                      <a:pt x="86" y="50"/>
                      <a:pt x="85" y="52"/>
                      <a:pt x="84" y="53"/>
                    </a:cubicBezTo>
                    <a:cubicBezTo>
                      <a:pt x="83" y="55"/>
                      <a:pt x="81" y="56"/>
                      <a:pt x="78" y="56"/>
                    </a:cubicBezTo>
                    <a:cubicBezTo>
                      <a:pt x="25" y="56"/>
                      <a:pt x="25" y="56"/>
                      <a:pt x="25" y="56"/>
                    </a:cubicBezTo>
                    <a:cubicBezTo>
                      <a:pt x="25" y="59"/>
                      <a:pt x="26" y="63"/>
                      <a:pt x="27" y="66"/>
                    </a:cubicBezTo>
                    <a:cubicBezTo>
                      <a:pt x="27" y="69"/>
                      <a:pt x="29" y="71"/>
                      <a:pt x="31" y="73"/>
                    </a:cubicBezTo>
                    <a:cubicBezTo>
                      <a:pt x="33" y="75"/>
                      <a:pt x="35" y="77"/>
                      <a:pt x="38" y="78"/>
                    </a:cubicBezTo>
                    <a:cubicBezTo>
                      <a:pt x="41" y="79"/>
                      <a:pt x="45" y="80"/>
                      <a:pt x="49" y="80"/>
                    </a:cubicBezTo>
                    <a:cubicBezTo>
                      <a:pt x="53" y="80"/>
                      <a:pt x="57" y="80"/>
                      <a:pt x="61" y="79"/>
                    </a:cubicBezTo>
                    <a:cubicBezTo>
                      <a:pt x="64" y="78"/>
                      <a:pt x="67" y="78"/>
                      <a:pt x="69" y="77"/>
                    </a:cubicBezTo>
                    <a:cubicBezTo>
                      <a:pt x="71" y="76"/>
                      <a:pt x="73" y="75"/>
                      <a:pt x="75" y="75"/>
                    </a:cubicBezTo>
                    <a:cubicBezTo>
                      <a:pt x="76" y="74"/>
                      <a:pt x="78" y="74"/>
                      <a:pt x="79" y="74"/>
                    </a:cubicBezTo>
                    <a:cubicBezTo>
                      <a:pt x="79" y="74"/>
                      <a:pt x="80" y="74"/>
                      <a:pt x="80" y="74"/>
                    </a:cubicBezTo>
                    <a:cubicBezTo>
                      <a:pt x="81" y="74"/>
                      <a:pt x="81" y="75"/>
                      <a:pt x="81" y="75"/>
                    </a:cubicBezTo>
                    <a:cubicBezTo>
                      <a:pt x="81" y="76"/>
                      <a:pt x="82" y="77"/>
                      <a:pt x="82" y="78"/>
                    </a:cubicBezTo>
                    <a:cubicBezTo>
                      <a:pt x="82" y="79"/>
                      <a:pt x="82" y="80"/>
                      <a:pt x="82" y="82"/>
                    </a:cubicBezTo>
                    <a:cubicBezTo>
                      <a:pt x="82" y="83"/>
                      <a:pt x="82" y="85"/>
                      <a:pt x="82" y="86"/>
                    </a:cubicBezTo>
                    <a:cubicBezTo>
                      <a:pt x="82" y="87"/>
                      <a:pt x="82" y="88"/>
                      <a:pt x="81" y="88"/>
                    </a:cubicBezTo>
                    <a:cubicBezTo>
                      <a:pt x="81" y="89"/>
                      <a:pt x="81" y="90"/>
                      <a:pt x="81" y="90"/>
                    </a:cubicBezTo>
                    <a:cubicBezTo>
                      <a:pt x="81" y="91"/>
                      <a:pt x="80" y="91"/>
                      <a:pt x="80" y="91"/>
                    </a:cubicBezTo>
                    <a:cubicBezTo>
                      <a:pt x="79" y="92"/>
                      <a:pt x="78" y="93"/>
                      <a:pt x="76" y="93"/>
                    </a:cubicBezTo>
                    <a:cubicBezTo>
                      <a:pt x="74" y="94"/>
                      <a:pt x="72" y="95"/>
                      <a:pt x="69" y="96"/>
                    </a:cubicBezTo>
                    <a:cubicBezTo>
                      <a:pt x="66" y="96"/>
                      <a:pt x="63" y="97"/>
                      <a:pt x="59" y="98"/>
                    </a:cubicBezTo>
                    <a:cubicBezTo>
                      <a:pt x="55" y="98"/>
                      <a:pt x="51" y="98"/>
                      <a:pt x="47" y="98"/>
                    </a:cubicBezTo>
                    <a:cubicBezTo>
                      <a:pt x="39" y="98"/>
                      <a:pt x="32" y="97"/>
                      <a:pt x="26" y="95"/>
                    </a:cubicBezTo>
                    <a:cubicBezTo>
                      <a:pt x="21" y="94"/>
                      <a:pt x="16" y="91"/>
                      <a:pt x="12" y="87"/>
                    </a:cubicBezTo>
                    <a:cubicBezTo>
                      <a:pt x="8" y="83"/>
                      <a:pt x="5" y="78"/>
                      <a:pt x="3" y="72"/>
                    </a:cubicBezTo>
                    <a:cubicBezTo>
                      <a:pt x="1" y="65"/>
                      <a:pt x="0" y="58"/>
                      <a:pt x="0" y="50"/>
                    </a:cubicBezTo>
                    <a:cubicBezTo>
                      <a:pt x="0" y="43"/>
                      <a:pt x="1" y="36"/>
                      <a:pt x="3" y="29"/>
                    </a:cubicBezTo>
                    <a:cubicBezTo>
                      <a:pt x="5" y="23"/>
                      <a:pt x="8" y="18"/>
                      <a:pt x="12" y="13"/>
                    </a:cubicBezTo>
                    <a:cubicBezTo>
                      <a:pt x="16" y="9"/>
                      <a:pt x="21" y="6"/>
                      <a:pt x="26" y="4"/>
                    </a:cubicBezTo>
                    <a:cubicBezTo>
                      <a:pt x="32" y="1"/>
                      <a:pt x="38" y="0"/>
                      <a:pt x="45" y="0"/>
                    </a:cubicBezTo>
                    <a:cubicBezTo>
                      <a:pt x="52" y="0"/>
                      <a:pt x="58" y="1"/>
                      <a:pt x="63" y="3"/>
                    </a:cubicBezTo>
                    <a:cubicBezTo>
                      <a:pt x="69" y="6"/>
                      <a:pt x="73" y="9"/>
                      <a:pt x="76" y="12"/>
                    </a:cubicBezTo>
                    <a:cubicBezTo>
                      <a:pt x="80" y="16"/>
                      <a:pt x="82" y="21"/>
                      <a:pt x="84" y="26"/>
                    </a:cubicBezTo>
                    <a:cubicBezTo>
                      <a:pt x="85" y="31"/>
                      <a:pt x="86" y="37"/>
                      <a:pt x="86" y="43"/>
                    </a:cubicBezTo>
                    <a:lnTo>
                      <a:pt x="86" y="47"/>
                    </a:lnTo>
                    <a:close/>
                    <a:moveTo>
                      <a:pt x="62" y="40"/>
                    </a:moveTo>
                    <a:cubicBezTo>
                      <a:pt x="62" y="33"/>
                      <a:pt x="61" y="27"/>
                      <a:pt x="58" y="23"/>
                    </a:cubicBezTo>
                    <a:cubicBezTo>
                      <a:pt x="55" y="20"/>
                      <a:pt x="50" y="18"/>
                      <a:pt x="44" y="18"/>
                    </a:cubicBezTo>
                    <a:cubicBezTo>
                      <a:pt x="41" y="18"/>
                      <a:pt x="38" y="18"/>
                      <a:pt x="36" y="19"/>
                    </a:cubicBezTo>
                    <a:cubicBezTo>
                      <a:pt x="34" y="20"/>
                      <a:pt x="32" y="22"/>
                      <a:pt x="30" y="24"/>
                    </a:cubicBezTo>
                    <a:cubicBezTo>
                      <a:pt x="29" y="26"/>
                      <a:pt x="27" y="28"/>
                      <a:pt x="27" y="31"/>
                    </a:cubicBezTo>
                    <a:cubicBezTo>
                      <a:pt x="26" y="34"/>
                      <a:pt x="25" y="37"/>
                      <a:pt x="25" y="40"/>
                    </a:cubicBezTo>
                    <a:lnTo>
                      <a:pt x="62"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38" name="Freeform 10"/>
              <p:cNvSpPr>
                <a:spLocks/>
              </p:cNvSpPr>
              <p:nvPr/>
            </p:nvSpPr>
            <p:spPr bwMode="auto">
              <a:xfrm>
                <a:off x="6063814" y="5888786"/>
                <a:ext cx="134510" cy="128841"/>
              </a:xfrm>
              <a:custGeom>
                <a:avLst/>
                <a:gdLst>
                  <a:gd name="T0" fmla="*/ 132 w 132"/>
                  <a:gd name="T1" fmla="*/ 124 h 127"/>
                  <a:gd name="T2" fmla="*/ 132 w 132"/>
                  <a:gd name="T3" fmla="*/ 125 h 127"/>
                  <a:gd name="T4" fmla="*/ 131 w 132"/>
                  <a:gd name="T5" fmla="*/ 126 h 127"/>
                  <a:gd name="T6" fmla="*/ 129 w 132"/>
                  <a:gd name="T7" fmla="*/ 127 h 127"/>
                  <a:gd name="T8" fmla="*/ 126 w 132"/>
                  <a:gd name="T9" fmla="*/ 127 h 127"/>
                  <a:gd name="T10" fmla="*/ 123 w 132"/>
                  <a:gd name="T11" fmla="*/ 127 h 127"/>
                  <a:gd name="T12" fmla="*/ 121 w 132"/>
                  <a:gd name="T13" fmla="*/ 126 h 127"/>
                  <a:gd name="T14" fmla="*/ 120 w 132"/>
                  <a:gd name="T15" fmla="*/ 125 h 127"/>
                  <a:gd name="T16" fmla="*/ 120 w 132"/>
                  <a:gd name="T17" fmla="*/ 124 h 127"/>
                  <a:gd name="T18" fmla="*/ 120 w 132"/>
                  <a:gd name="T19" fmla="*/ 10 h 127"/>
                  <a:gd name="T20" fmla="*/ 120 w 132"/>
                  <a:gd name="T21" fmla="*/ 10 h 127"/>
                  <a:gd name="T22" fmla="*/ 70 w 132"/>
                  <a:gd name="T23" fmla="*/ 125 h 127"/>
                  <a:gd name="T24" fmla="*/ 70 w 132"/>
                  <a:gd name="T25" fmla="*/ 126 h 127"/>
                  <a:gd name="T26" fmla="*/ 68 w 132"/>
                  <a:gd name="T27" fmla="*/ 126 h 127"/>
                  <a:gd name="T28" fmla="*/ 67 w 132"/>
                  <a:gd name="T29" fmla="*/ 127 h 127"/>
                  <a:gd name="T30" fmla="*/ 65 w 132"/>
                  <a:gd name="T31" fmla="*/ 127 h 127"/>
                  <a:gd name="T32" fmla="*/ 62 w 132"/>
                  <a:gd name="T33" fmla="*/ 127 h 127"/>
                  <a:gd name="T34" fmla="*/ 61 w 132"/>
                  <a:gd name="T35" fmla="*/ 126 h 127"/>
                  <a:gd name="T36" fmla="*/ 60 w 132"/>
                  <a:gd name="T37" fmla="*/ 126 h 127"/>
                  <a:gd name="T38" fmla="*/ 59 w 132"/>
                  <a:gd name="T39" fmla="*/ 125 h 127"/>
                  <a:gd name="T40" fmla="*/ 12 w 132"/>
                  <a:gd name="T41" fmla="*/ 10 h 127"/>
                  <a:gd name="T42" fmla="*/ 12 w 132"/>
                  <a:gd name="T43" fmla="*/ 10 h 127"/>
                  <a:gd name="T44" fmla="*/ 12 w 132"/>
                  <a:gd name="T45" fmla="*/ 124 h 127"/>
                  <a:gd name="T46" fmla="*/ 11 w 132"/>
                  <a:gd name="T47" fmla="*/ 125 h 127"/>
                  <a:gd name="T48" fmla="*/ 10 w 132"/>
                  <a:gd name="T49" fmla="*/ 126 h 127"/>
                  <a:gd name="T50" fmla="*/ 8 w 132"/>
                  <a:gd name="T51" fmla="*/ 127 h 127"/>
                  <a:gd name="T52" fmla="*/ 5 w 132"/>
                  <a:gd name="T53" fmla="*/ 127 h 127"/>
                  <a:gd name="T54" fmla="*/ 3 w 132"/>
                  <a:gd name="T55" fmla="*/ 127 h 127"/>
                  <a:gd name="T56" fmla="*/ 1 w 132"/>
                  <a:gd name="T57" fmla="*/ 126 h 127"/>
                  <a:gd name="T58" fmla="*/ 0 w 132"/>
                  <a:gd name="T59" fmla="*/ 125 h 127"/>
                  <a:gd name="T60" fmla="*/ 0 w 132"/>
                  <a:gd name="T61" fmla="*/ 124 h 127"/>
                  <a:gd name="T62" fmla="*/ 0 w 132"/>
                  <a:gd name="T63" fmla="*/ 6 h 127"/>
                  <a:gd name="T64" fmla="*/ 2 w 132"/>
                  <a:gd name="T65" fmla="*/ 1 h 127"/>
                  <a:gd name="T66" fmla="*/ 5 w 132"/>
                  <a:gd name="T67" fmla="*/ 0 h 127"/>
                  <a:gd name="T68" fmla="*/ 12 w 132"/>
                  <a:gd name="T69" fmla="*/ 0 h 127"/>
                  <a:gd name="T70" fmla="*/ 16 w 132"/>
                  <a:gd name="T71" fmla="*/ 0 h 127"/>
                  <a:gd name="T72" fmla="*/ 19 w 132"/>
                  <a:gd name="T73" fmla="*/ 2 h 127"/>
                  <a:gd name="T74" fmla="*/ 22 w 132"/>
                  <a:gd name="T75" fmla="*/ 4 h 127"/>
                  <a:gd name="T76" fmla="*/ 23 w 132"/>
                  <a:gd name="T77" fmla="*/ 8 h 127"/>
                  <a:gd name="T78" fmla="*/ 65 w 132"/>
                  <a:gd name="T79" fmla="*/ 108 h 127"/>
                  <a:gd name="T80" fmla="*/ 66 w 132"/>
                  <a:gd name="T81" fmla="*/ 108 h 127"/>
                  <a:gd name="T82" fmla="*/ 109 w 132"/>
                  <a:gd name="T83" fmla="*/ 8 h 127"/>
                  <a:gd name="T84" fmla="*/ 111 w 132"/>
                  <a:gd name="T85" fmla="*/ 4 h 127"/>
                  <a:gd name="T86" fmla="*/ 114 w 132"/>
                  <a:gd name="T87" fmla="*/ 2 h 127"/>
                  <a:gd name="T88" fmla="*/ 116 w 132"/>
                  <a:gd name="T89" fmla="*/ 0 h 127"/>
                  <a:gd name="T90" fmla="*/ 120 w 132"/>
                  <a:gd name="T91" fmla="*/ 0 h 127"/>
                  <a:gd name="T92" fmla="*/ 127 w 132"/>
                  <a:gd name="T93" fmla="*/ 0 h 127"/>
                  <a:gd name="T94" fmla="*/ 129 w 132"/>
                  <a:gd name="T95" fmla="*/ 0 h 127"/>
                  <a:gd name="T96" fmla="*/ 130 w 132"/>
                  <a:gd name="T97" fmla="*/ 1 h 127"/>
                  <a:gd name="T98" fmla="*/ 132 w 132"/>
                  <a:gd name="T99" fmla="*/ 3 h 127"/>
                  <a:gd name="T100" fmla="*/ 132 w 132"/>
                  <a:gd name="T101" fmla="*/ 6 h 127"/>
                  <a:gd name="T102" fmla="*/ 132 w 132"/>
                  <a:gd name="T103" fmla="*/ 12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2" h="127">
                    <a:moveTo>
                      <a:pt x="132" y="124"/>
                    </a:moveTo>
                    <a:cubicBezTo>
                      <a:pt x="132" y="125"/>
                      <a:pt x="132" y="125"/>
                      <a:pt x="132" y="125"/>
                    </a:cubicBezTo>
                    <a:cubicBezTo>
                      <a:pt x="132" y="126"/>
                      <a:pt x="131" y="126"/>
                      <a:pt x="131" y="126"/>
                    </a:cubicBezTo>
                    <a:cubicBezTo>
                      <a:pt x="130" y="126"/>
                      <a:pt x="130" y="126"/>
                      <a:pt x="129" y="127"/>
                    </a:cubicBezTo>
                    <a:cubicBezTo>
                      <a:pt x="128" y="127"/>
                      <a:pt x="127" y="127"/>
                      <a:pt x="126" y="127"/>
                    </a:cubicBezTo>
                    <a:cubicBezTo>
                      <a:pt x="125" y="127"/>
                      <a:pt x="124" y="127"/>
                      <a:pt x="123" y="127"/>
                    </a:cubicBezTo>
                    <a:cubicBezTo>
                      <a:pt x="123" y="126"/>
                      <a:pt x="122" y="126"/>
                      <a:pt x="121" y="126"/>
                    </a:cubicBezTo>
                    <a:cubicBezTo>
                      <a:pt x="121" y="126"/>
                      <a:pt x="121" y="126"/>
                      <a:pt x="120" y="125"/>
                    </a:cubicBezTo>
                    <a:cubicBezTo>
                      <a:pt x="120" y="125"/>
                      <a:pt x="120" y="125"/>
                      <a:pt x="120" y="124"/>
                    </a:cubicBezTo>
                    <a:cubicBezTo>
                      <a:pt x="120" y="10"/>
                      <a:pt x="120" y="10"/>
                      <a:pt x="120" y="10"/>
                    </a:cubicBezTo>
                    <a:cubicBezTo>
                      <a:pt x="120" y="10"/>
                      <a:pt x="120" y="10"/>
                      <a:pt x="120" y="10"/>
                    </a:cubicBezTo>
                    <a:cubicBezTo>
                      <a:pt x="70" y="125"/>
                      <a:pt x="70" y="125"/>
                      <a:pt x="70" y="125"/>
                    </a:cubicBezTo>
                    <a:cubicBezTo>
                      <a:pt x="70" y="125"/>
                      <a:pt x="70" y="125"/>
                      <a:pt x="70" y="126"/>
                    </a:cubicBezTo>
                    <a:cubicBezTo>
                      <a:pt x="69" y="126"/>
                      <a:pt x="69" y="126"/>
                      <a:pt x="68" y="126"/>
                    </a:cubicBezTo>
                    <a:cubicBezTo>
                      <a:pt x="68" y="126"/>
                      <a:pt x="67" y="127"/>
                      <a:pt x="67" y="127"/>
                    </a:cubicBezTo>
                    <a:cubicBezTo>
                      <a:pt x="66" y="127"/>
                      <a:pt x="66" y="127"/>
                      <a:pt x="65" y="127"/>
                    </a:cubicBezTo>
                    <a:cubicBezTo>
                      <a:pt x="64" y="127"/>
                      <a:pt x="63" y="127"/>
                      <a:pt x="62" y="127"/>
                    </a:cubicBezTo>
                    <a:cubicBezTo>
                      <a:pt x="62" y="127"/>
                      <a:pt x="61" y="126"/>
                      <a:pt x="61" y="126"/>
                    </a:cubicBezTo>
                    <a:cubicBezTo>
                      <a:pt x="60" y="126"/>
                      <a:pt x="60" y="126"/>
                      <a:pt x="60" y="126"/>
                    </a:cubicBezTo>
                    <a:cubicBezTo>
                      <a:pt x="59" y="125"/>
                      <a:pt x="59" y="125"/>
                      <a:pt x="59" y="125"/>
                    </a:cubicBezTo>
                    <a:cubicBezTo>
                      <a:pt x="12" y="10"/>
                      <a:pt x="12" y="10"/>
                      <a:pt x="12" y="10"/>
                    </a:cubicBezTo>
                    <a:cubicBezTo>
                      <a:pt x="12" y="10"/>
                      <a:pt x="12" y="10"/>
                      <a:pt x="12" y="10"/>
                    </a:cubicBezTo>
                    <a:cubicBezTo>
                      <a:pt x="12" y="124"/>
                      <a:pt x="12" y="124"/>
                      <a:pt x="12" y="124"/>
                    </a:cubicBezTo>
                    <a:cubicBezTo>
                      <a:pt x="12" y="125"/>
                      <a:pt x="12" y="125"/>
                      <a:pt x="11" y="125"/>
                    </a:cubicBezTo>
                    <a:cubicBezTo>
                      <a:pt x="11" y="126"/>
                      <a:pt x="11" y="126"/>
                      <a:pt x="10" y="126"/>
                    </a:cubicBezTo>
                    <a:cubicBezTo>
                      <a:pt x="10" y="126"/>
                      <a:pt x="9" y="126"/>
                      <a:pt x="8" y="127"/>
                    </a:cubicBezTo>
                    <a:cubicBezTo>
                      <a:pt x="8" y="127"/>
                      <a:pt x="7" y="127"/>
                      <a:pt x="5" y="127"/>
                    </a:cubicBezTo>
                    <a:cubicBezTo>
                      <a:pt x="4" y="127"/>
                      <a:pt x="3" y="127"/>
                      <a:pt x="3" y="127"/>
                    </a:cubicBezTo>
                    <a:cubicBezTo>
                      <a:pt x="2" y="126"/>
                      <a:pt x="1" y="126"/>
                      <a:pt x="1" y="126"/>
                    </a:cubicBezTo>
                    <a:cubicBezTo>
                      <a:pt x="0" y="126"/>
                      <a:pt x="0" y="126"/>
                      <a:pt x="0" y="125"/>
                    </a:cubicBezTo>
                    <a:cubicBezTo>
                      <a:pt x="0" y="125"/>
                      <a:pt x="0" y="125"/>
                      <a:pt x="0" y="124"/>
                    </a:cubicBezTo>
                    <a:cubicBezTo>
                      <a:pt x="0" y="6"/>
                      <a:pt x="0" y="6"/>
                      <a:pt x="0" y="6"/>
                    </a:cubicBezTo>
                    <a:cubicBezTo>
                      <a:pt x="0" y="4"/>
                      <a:pt x="0" y="2"/>
                      <a:pt x="2" y="1"/>
                    </a:cubicBezTo>
                    <a:cubicBezTo>
                      <a:pt x="3" y="0"/>
                      <a:pt x="4" y="0"/>
                      <a:pt x="5" y="0"/>
                    </a:cubicBezTo>
                    <a:cubicBezTo>
                      <a:pt x="12" y="0"/>
                      <a:pt x="12" y="0"/>
                      <a:pt x="12" y="0"/>
                    </a:cubicBezTo>
                    <a:cubicBezTo>
                      <a:pt x="13" y="0"/>
                      <a:pt x="15" y="0"/>
                      <a:pt x="16" y="0"/>
                    </a:cubicBezTo>
                    <a:cubicBezTo>
                      <a:pt x="17" y="1"/>
                      <a:pt x="18" y="1"/>
                      <a:pt x="19" y="2"/>
                    </a:cubicBezTo>
                    <a:cubicBezTo>
                      <a:pt x="20" y="3"/>
                      <a:pt x="21" y="3"/>
                      <a:pt x="22" y="4"/>
                    </a:cubicBezTo>
                    <a:cubicBezTo>
                      <a:pt x="22" y="5"/>
                      <a:pt x="23" y="6"/>
                      <a:pt x="23" y="8"/>
                    </a:cubicBezTo>
                    <a:cubicBezTo>
                      <a:pt x="65" y="108"/>
                      <a:pt x="65" y="108"/>
                      <a:pt x="65" y="108"/>
                    </a:cubicBezTo>
                    <a:cubicBezTo>
                      <a:pt x="66" y="108"/>
                      <a:pt x="66" y="108"/>
                      <a:pt x="66" y="108"/>
                    </a:cubicBezTo>
                    <a:cubicBezTo>
                      <a:pt x="109" y="8"/>
                      <a:pt x="109" y="8"/>
                      <a:pt x="109" y="8"/>
                    </a:cubicBezTo>
                    <a:cubicBezTo>
                      <a:pt x="110" y="7"/>
                      <a:pt x="111" y="5"/>
                      <a:pt x="111" y="4"/>
                    </a:cubicBezTo>
                    <a:cubicBezTo>
                      <a:pt x="112" y="3"/>
                      <a:pt x="113" y="2"/>
                      <a:pt x="114" y="2"/>
                    </a:cubicBezTo>
                    <a:cubicBezTo>
                      <a:pt x="115" y="1"/>
                      <a:pt x="115" y="0"/>
                      <a:pt x="116" y="0"/>
                    </a:cubicBezTo>
                    <a:cubicBezTo>
                      <a:pt x="117" y="0"/>
                      <a:pt x="118" y="0"/>
                      <a:pt x="120" y="0"/>
                    </a:cubicBezTo>
                    <a:cubicBezTo>
                      <a:pt x="127" y="0"/>
                      <a:pt x="127" y="0"/>
                      <a:pt x="127" y="0"/>
                    </a:cubicBezTo>
                    <a:cubicBezTo>
                      <a:pt x="127" y="0"/>
                      <a:pt x="128" y="0"/>
                      <a:pt x="129" y="0"/>
                    </a:cubicBezTo>
                    <a:cubicBezTo>
                      <a:pt x="129" y="0"/>
                      <a:pt x="130" y="1"/>
                      <a:pt x="130" y="1"/>
                    </a:cubicBezTo>
                    <a:cubicBezTo>
                      <a:pt x="131" y="2"/>
                      <a:pt x="131" y="2"/>
                      <a:pt x="132" y="3"/>
                    </a:cubicBezTo>
                    <a:cubicBezTo>
                      <a:pt x="132" y="4"/>
                      <a:pt x="132" y="5"/>
                      <a:pt x="132" y="6"/>
                    </a:cubicBezTo>
                    <a:lnTo>
                      <a:pt x="132" y="124"/>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39" name="Freeform 11"/>
              <p:cNvSpPr>
                <a:spLocks noEditPoints="1"/>
              </p:cNvSpPr>
              <p:nvPr/>
            </p:nvSpPr>
            <p:spPr bwMode="auto">
              <a:xfrm>
                <a:off x="6217312" y="5921385"/>
                <a:ext cx="79123"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4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8" y="81"/>
                      <a:pt x="69" y="80"/>
                    </a:cubicBezTo>
                    <a:cubicBezTo>
                      <a:pt x="71" y="79"/>
                      <a:pt x="72" y="79"/>
                      <a:pt x="72" y="79"/>
                    </a:cubicBezTo>
                    <a:cubicBezTo>
                      <a:pt x="73" y="79"/>
                      <a:pt x="73" y="79"/>
                      <a:pt x="73" y="79"/>
                    </a:cubicBezTo>
                    <a:cubicBezTo>
                      <a:pt x="74" y="79"/>
                      <a:pt x="74" y="80"/>
                      <a:pt x="74" y="80"/>
                    </a:cubicBezTo>
                    <a:cubicBezTo>
                      <a:pt x="74" y="80"/>
                      <a:pt x="75" y="81"/>
                      <a:pt x="75" y="82"/>
                    </a:cubicBezTo>
                    <a:cubicBezTo>
                      <a:pt x="75" y="82"/>
                      <a:pt x="75" y="83"/>
                      <a:pt x="75" y="84"/>
                    </a:cubicBezTo>
                    <a:cubicBezTo>
                      <a:pt x="75" y="84"/>
                      <a:pt x="75" y="85"/>
                      <a:pt x="75" y="85"/>
                    </a:cubicBezTo>
                    <a:cubicBezTo>
                      <a:pt x="75" y="86"/>
                      <a:pt x="75" y="86"/>
                      <a:pt x="74" y="86"/>
                    </a:cubicBezTo>
                    <a:cubicBezTo>
                      <a:pt x="74" y="87"/>
                      <a:pt x="74" y="87"/>
                      <a:pt x="74" y="88"/>
                    </a:cubicBezTo>
                    <a:cubicBezTo>
                      <a:pt x="74" y="88"/>
                      <a:pt x="74" y="88"/>
                      <a:pt x="73" y="88"/>
                    </a:cubicBezTo>
                    <a:cubicBezTo>
                      <a:pt x="73" y="89"/>
                      <a:pt x="72" y="89"/>
                      <a:pt x="70" y="90"/>
                    </a:cubicBezTo>
                    <a:cubicBezTo>
                      <a:pt x="69" y="91"/>
                      <a:pt x="66" y="92"/>
                      <a:pt x="64"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5" y="9"/>
                      <a:pt x="19" y="6"/>
                      <a:pt x="24" y="3"/>
                    </a:cubicBezTo>
                    <a:cubicBezTo>
                      <a:pt x="29" y="1"/>
                      <a:pt x="35" y="0"/>
                      <a:pt x="41" y="0"/>
                    </a:cubicBezTo>
                    <a:cubicBezTo>
                      <a:pt x="48" y="0"/>
                      <a:pt x="53" y="1"/>
                      <a:pt x="58" y="4"/>
                    </a:cubicBezTo>
                    <a:cubicBezTo>
                      <a:pt x="63" y="6"/>
                      <a:pt x="66" y="9"/>
                      <a:pt x="69" y="12"/>
                    </a:cubicBezTo>
                    <a:cubicBezTo>
                      <a:pt x="73" y="16"/>
                      <a:pt x="75" y="21"/>
                      <a:pt x="76" y="26"/>
                    </a:cubicBezTo>
                    <a:cubicBezTo>
                      <a:pt x="78"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8" y="22"/>
                      <a:pt x="16" y="25"/>
                      <a:pt x="14" y="29"/>
                    </a:cubicBezTo>
                    <a:cubicBezTo>
                      <a:pt x="13" y="32"/>
                      <a:pt x="13" y="36"/>
                      <a:pt x="12" y="40"/>
                    </a:cubicBezTo>
                    <a:lnTo>
                      <a:pt x="66"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40" name="Freeform 12"/>
              <p:cNvSpPr>
                <a:spLocks/>
              </p:cNvSpPr>
              <p:nvPr/>
            </p:nvSpPr>
            <p:spPr bwMode="auto">
              <a:xfrm>
                <a:off x="6313843" y="5921385"/>
                <a:ext cx="129762" cy="96242"/>
              </a:xfrm>
              <a:custGeom>
                <a:avLst/>
                <a:gdLst>
                  <a:gd name="T0" fmla="*/ 126 w 126"/>
                  <a:gd name="T1" fmla="*/ 93 h 95"/>
                  <a:gd name="T2" fmla="*/ 123 w 126"/>
                  <a:gd name="T3" fmla="*/ 95 h 95"/>
                  <a:gd name="T4" fmla="*/ 118 w 126"/>
                  <a:gd name="T5" fmla="*/ 95 h 95"/>
                  <a:gd name="T6" fmla="*/ 115 w 126"/>
                  <a:gd name="T7" fmla="*/ 93 h 95"/>
                  <a:gd name="T8" fmla="*/ 115 w 126"/>
                  <a:gd name="T9" fmla="*/ 38 h 95"/>
                  <a:gd name="T10" fmla="*/ 110 w 126"/>
                  <a:gd name="T11" fmla="*/ 18 h 95"/>
                  <a:gd name="T12" fmla="*/ 95 w 126"/>
                  <a:gd name="T13" fmla="*/ 10 h 95"/>
                  <a:gd name="T14" fmla="*/ 69 w 126"/>
                  <a:gd name="T15" fmla="*/ 29 h 95"/>
                  <a:gd name="T16" fmla="*/ 69 w 126"/>
                  <a:gd name="T17" fmla="*/ 93 h 95"/>
                  <a:gd name="T18" fmla="*/ 66 w 126"/>
                  <a:gd name="T19" fmla="*/ 95 h 95"/>
                  <a:gd name="T20" fmla="*/ 60 w 126"/>
                  <a:gd name="T21" fmla="*/ 95 h 95"/>
                  <a:gd name="T22" fmla="*/ 58 w 126"/>
                  <a:gd name="T23" fmla="*/ 93 h 95"/>
                  <a:gd name="T24" fmla="*/ 57 w 126"/>
                  <a:gd name="T25" fmla="*/ 38 h 95"/>
                  <a:gd name="T26" fmla="*/ 53 w 126"/>
                  <a:gd name="T27" fmla="*/ 18 h 95"/>
                  <a:gd name="T28" fmla="*/ 38 w 126"/>
                  <a:gd name="T29" fmla="*/ 10 h 95"/>
                  <a:gd name="T30" fmla="*/ 12 w 126"/>
                  <a:gd name="T31" fmla="*/ 29 h 95"/>
                  <a:gd name="T32" fmla="*/ 11 w 126"/>
                  <a:gd name="T33" fmla="*/ 93 h 95"/>
                  <a:gd name="T34" fmla="*/ 9 w 126"/>
                  <a:gd name="T35" fmla="*/ 95 h 95"/>
                  <a:gd name="T36" fmla="*/ 3 w 126"/>
                  <a:gd name="T37" fmla="*/ 95 h 95"/>
                  <a:gd name="T38" fmla="*/ 0 w 126"/>
                  <a:gd name="T39" fmla="*/ 93 h 95"/>
                  <a:gd name="T40" fmla="*/ 0 w 126"/>
                  <a:gd name="T41" fmla="*/ 4 h 95"/>
                  <a:gd name="T42" fmla="*/ 1 w 126"/>
                  <a:gd name="T43" fmla="*/ 2 h 95"/>
                  <a:gd name="T44" fmla="*/ 6 w 126"/>
                  <a:gd name="T45" fmla="*/ 1 h 95"/>
                  <a:gd name="T46" fmla="*/ 10 w 126"/>
                  <a:gd name="T47" fmla="*/ 2 h 95"/>
                  <a:gd name="T48" fmla="*/ 11 w 126"/>
                  <a:gd name="T49" fmla="*/ 4 h 95"/>
                  <a:gd name="T50" fmla="*/ 26 w 126"/>
                  <a:gd name="T51" fmla="*/ 4 h 95"/>
                  <a:gd name="T52" fmla="*/ 49 w 126"/>
                  <a:gd name="T53" fmla="*/ 2 h 95"/>
                  <a:gd name="T54" fmla="*/ 63 w 126"/>
                  <a:gd name="T55" fmla="*/ 11 h 95"/>
                  <a:gd name="T56" fmla="*/ 75 w 126"/>
                  <a:gd name="T57" fmla="*/ 10 h 95"/>
                  <a:gd name="T58" fmla="*/ 90 w 126"/>
                  <a:gd name="T59" fmla="*/ 1 h 95"/>
                  <a:gd name="T60" fmla="*/ 111 w 126"/>
                  <a:gd name="T61" fmla="*/ 3 h 95"/>
                  <a:gd name="T62" fmla="*/ 125 w 126"/>
                  <a:gd name="T63" fmla="*/ 23 h 95"/>
                  <a:gd name="T64" fmla="*/ 126 w 126"/>
                  <a:gd name="T65" fmla="*/ 9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95">
                    <a:moveTo>
                      <a:pt x="126" y="92"/>
                    </a:moveTo>
                    <a:cubicBezTo>
                      <a:pt x="126" y="93"/>
                      <a:pt x="126" y="93"/>
                      <a:pt x="126" y="93"/>
                    </a:cubicBezTo>
                    <a:cubicBezTo>
                      <a:pt x="126" y="94"/>
                      <a:pt x="126" y="94"/>
                      <a:pt x="125" y="94"/>
                    </a:cubicBezTo>
                    <a:cubicBezTo>
                      <a:pt x="125" y="94"/>
                      <a:pt x="124" y="94"/>
                      <a:pt x="123" y="95"/>
                    </a:cubicBezTo>
                    <a:cubicBezTo>
                      <a:pt x="123" y="95"/>
                      <a:pt x="122" y="95"/>
                      <a:pt x="121" y="95"/>
                    </a:cubicBezTo>
                    <a:cubicBezTo>
                      <a:pt x="119" y="95"/>
                      <a:pt x="118" y="95"/>
                      <a:pt x="118" y="95"/>
                    </a:cubicBezTo>
                    <a:cubicBezTo>
                      <a:pt x="117" y="94"/>
                      <a:pt x="116" y="94"/>
                      <a:pt x="116" y="94"/>
                    </a:cubicBezTo>
                    <a:cubicBezTo>
                      <a:pt x="115" y="94"/>
                      <a:pt x="115" y="94"/>
                      <a:pt x="115" y="93"/>
                    </a:cubicBezTo>
                    <a:cubicBezTo>
                      <a:pt x="115" y="93"/>
                      <a:pt x="115" y="93"/>
                      <a:pt x="115" y="92"/>
                    </a:cubicBezTo>
                    <a:cubicBezTo>
                      <a:pt x="115" y="38"/>
                      <a:pt x="115" y="38"/>
                      <a:pt x="115" y="38"/>
                    </a:cubicBezTo>
                    <a:cubicBezTo>
                      <a:pt x="115" y="34"/>
                      <a:pt x="114" y="30"/>
                      <a:pt x="114" y="26"/>
                    </a:cubicBezTo>
                    <a:cubicBezTo>
                      <a:pt x="113" y="23"/>
                      <a:pt x="112" y="20"/>
                      <a:pt x="110" y="18"/>
                    </a:cubicBezTo>
                    <a:cubicBezTo>
                      <a:pt x="109" y="15"/>
                      <a:pt x="106" y="13"/>
                      <a:pt x="104" y="12"/>
                    </a:cubicBezTo>
                    <a:cubicBezTo>
                      <a:pt x="102" y="11"/>
                      <a:pt x="99" y="10"/>
                      <a:pt x="95" y="10"/>
                    </a:cubicBezTo>
                    <a:cubicBezTo>
                      <a:pt x="91" y="10"/>
                      <a:pt x="87" y="12"/>
                      <a:pt x="83" y="15"/>
                    </a:cubicBezTo>
                    <a:cubicBezTo>
                      <a:pt x="79" y="18"/>
                      <a:pt x="74" y="23"/>
                      <a:pt x="69" y="29"/>
                    </a:cubicBezTo>
                    <a:cubicBezTo>
                      <a:pt x="69" y="92"/>
                      <a:pt x="69" y="92"/>
                      <a:pt x="69" y="92"/>
                    </a:cubicBezTo>
                    <a:cubicBezTo>
                      <a:pt x="69" y="93"/>
                      <a:pt x="69" y="93"/>
                      <a:pt x="69" y="93"/>
                    </a:cubicBezTo>
                    <a:cubicBezTo>
                      <a:pt x="69" y="94"/>
                      <a:pt x="68" y="94"/>
                      <a:pt x="68" y="94"/>
                    </a:cubicBezTo>
                    <a:cubicBezTo>
                      <a:pt x="67" y="94"/>
                      <a:pt x="67" y="94"/>
                      <a:pt x="66" y="95"/>
                    </a:cubicBezTo>
                    <a:cubicBezTo>
                      <a:pt x="65" y="95"/>
                      <a:pt x="64" y="95"/>
                      <a:pt x="63" y="95"/>
                    </a:cubicBezTo>
                    <a:cubicBezTo>
                      <a:pt x="62" y="95"/>
                      <a:pt x="61" y="95"/>
                      <a:pt x="60" y="95"/>
                    </a:cubicBezTo>
                    <a:cubicBezTo>
                      <a:pt x="60" y="94"/>
                      <a:pt x="59" y="94"/>
                      <a:pt x="59" y="94"/>
                    </a:cubicBezTo>
                    <a:cubicBezTo>
                      <a:pt x="58" y="94"/>
                      <a:pt x="58" y="94"/>
                      <a:pt x="58" y="93"/>
                    </a:cubicBezTo>
                    <a:cubicBezTo>
                      <a:pt x="58" y="93"/>
                      <a:pt x="57" y="93"/>
                      <a:pt x="57" y="92"/>
                    </a:cubicBezTo>
                    <a:cubicBezTo>
                      <a:pt x="57" y="38"/>
                      <a:pt x="57" y="38"/>
                      <a:pt x="57" y="38"/>
                    </a:cubicBezTo>
                    <a:cubicBezTo>
                      <a:pt x="57" y="34"/>
                      <a:pt x="57" y="30"/>
                      <a:pt x="56" y="26"/>
                    </a:cubicBezTo>
                    <a:cubicBezTo>
                      <a:pt x="56" y="23"/>
                      <a:pt x="54" y="20"/>
                      <a:pt x="53" y="18"/>
                    </a:cubicBezTo>
                    <a:cubicBezTo>
                      <a:pt x="51" y="15"/>
                      <a:pt x="49" y="13"/>
                      <a:pt x="47" y="12"/>
                    </a:cubicBezTo>
                    <a:cubicBezTo>
                      <a:pt x="44" y="11"/>
                      <a:pt x="41" y="10"/>
                      <a:pt x="38" y="10"/>
                    </a:cubicBezTo>
                    <a:cubicBezTo>
                      <a:pt x="34" y="10"/>
                      <a:pt x="30" y="12"/>
                      <a:pt x="25" y="15"/>
                    </a:cubicBezTo>
                    <a:cubicBezTo>
                      <a:pt x="21" y="18"/>
                      <a:pt x="17" y="23"/>
                      <a:pt x="12" y="29"/>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5" y="1"/>
                      <a:pt x="6" y="1"/>
                    </a:cubicBezTo>
                    <a:cubicBezTo>
                      <a:pt x="7" y="1"/>
                      <a:pt x="8" y="1"/>
                      <a:pt x="8" y="1"/>
                    </a:cubicBezTo>
                    <a:cubicBezTo>
                      <a:pt x="9" y="2"/>
                      <a:pt x="10" y="2"/>
                      <a:pt x="10" y="2"/>
                    </a:cubicBezTo>
                    <a:cubicBezTo>
                      <a:pt x="10" y="2"/>
                      <a:pt x="11" y="2"/>
                      <a:pt x="11" y="3"/>
                    </a:cubicBezTo>
                    <a:cubicBezTo>
                      <a:pt x="11" y="3"/>
                      <a:pt x="11" y="3"/>
                      <a:pt x="11" y="4"/>
                    </a:cubicBezTo>
                    <a:cubicBezTo>
                      <a:pt x="11" y="16"/>
                      <a:pt x="11" y="16"/>
                      <a:pt x="11" y="16"/>
                    </a:cubicBezTo>
                    <a:cubicBezTo>
                      <a:pt x="16" y="11"/>
                      <a:pt x="21" y="7"/>
                      <a:pt x="26" y="4"/>
                    </a:cubicBezTo>
                    <a:cubicBezTo>
                      <a:pt x="30" y="1"/>
                      <a:pt x="35" y="0"/>
                      <a:pt x="39" y="0"/>
                    </a:cubicBezTo>
                    <a:cubicBezTo>
                      <a:pt x="43" y="0"/>
                      <a:pt x="46" y="1"/>
                      <a:pt x="49" y="2"/>
                    </a:cubicBezTo>
                    <a:cubicBezTo>
                      <a:pt x="52" y="2"/>
                      <a:pt x="55" y="4"/>
                      <a:pt x="57" y="5"/>
                    </a:cubicBezTo>
                    <a:cubicBezTo>
                      <a:pt x="59" y="7"/>
                      <a:pt x="61" y="9"/>
                      <a:pt x="63" y="11"/>
                    </a:cubicBezTo>
                    <a:cubicBezTo>
                      <a:pt x="64" y="13"/>
                      <a:pt x="65" y="16"/>
                      <a:pt x="66" y="18"/>
                    </a:cubicBezTo>
                    <a:cubicBezTo>
                      <a:pt x="69" y="15"/>
                      <a:pt x="72" y="12"/>
                      <a:pt x="75" y="10"/>
                    </a:cubicBezTo>
                    <a:cubicBezTo>
                      <a:pt x="78" y="7"/>
                      <a:pt x="80" y="6"/>
                      <a:pt x="83" y="4"/>
                    </a:cubicBezTo>
                    <a:cubicBezTo>
                      <a:pt x="85" y="3"/>
                      <a:pt x="88" y="2"/>
                      <a:pt x="90" y="1"/>
                    </a:cubicBezTo>
                    <a:cubicBezTo>
                      <a:pt x="92" y="1"/>
                      <a:pt x="94" y="0"/>
                      <a:pt x="97" y="0"/>
                    </a:cubicBezTo>
                    <a:cubicBezTo>
                      <a:pt x="102" y="0"/>
                      <a:pt x="107" y="1"/>
                      <a:pt x="111" y="3"/>
                    </a:cubicBezTo>
                    <a:cubicBezTo>
                      <a:pt x="115" y="5"/>
                      <a:pt x="118" y="8"/>
                      <a:pt x="120" y="11"/>
                    </a:cubicBezTo>
                    <a:cubicBezTo>
                      <a:pt x="122" y="14"/>
                      <a:pt x="124" y="18"/>
                      <a:pt x="125" y="23"/>
                    </a:cubicBezTo>
                    <a:cubicBezTo>
                      <a:pt x="126" y="27"/>
                      <a:pt x="126" y="32"/>
                      <a:pt x="126" y="37"/>
                    </a:cubicBezTo>
                    <a:lnTo>
                      <a:pt x="126" y="92"/>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41" name="Freeform 13"/>
              <p:cNvSpPr>
                <a:spLocks noEditPoints="1"/>
              </p:cNvSpPr>
              <p:nvPr/>
            </p:nvSpPr>
            <p:spPr bwMode="auto">
              <a:xfrm>
                <a:off x="6467342" y="5879473"/>
                <a:ext cx="77541" cy="138155"/>
              </a:xfrm>
              <a:custGeom>
                <a:avLst/>
                <a:gdLst>
                  <a:gd name="T0" fmla="*/ 77 w 77"/>
                  <a:gd name="T1" fmla="*/ 89 h 138"/>
                  <a:gd name="T2" fmla="*/ 75 w 77"/>
                  <a:gd name="T3" fmla="*/ 109 h 138"/>
                  <a:gd name="T4" fmla="*/ 67 w 77"/>
                  <a:gd name="T5" fmla="*/ 125 h 138"/>
                  <a:gd name="T6" fmla="*/ 55 w 77"/>
                  <a:gd name="T7" fmla="*/ 134 h 138"/>
                  <a:gd name="T8" fmla="*/ 39 w 77"/>
                  <a:gd name="T9" fmla="*/ 138 h 138"/>
                  <a:gd name="T10" fmla="*/ 31 w 77"/>
                  <a:gd name="T11" fmla="*/ 137 h 138"/>
                  <a:gd name="T12" fmla="*/ 25 w 77"/>
                  <a:gd name="T13" fmla="*/ 134 h 138"/>
                  <a:gd name="T14" fmla="*/ 18 w 77"/>
                  <a:gd name="T15" fmla="*/ 130 h 138"/>
                  <a:gd name="T16" fmla="*/ 10 w 77"/>
                  <a:gd name="T17" fmla="*/ 123 h 138"/>
                  <a:gd name="T18" fmla="*/ 10 w 77"/>
                  <a:gd name="T19" fmla="*/ 134 h 138"/>
                  <a:gd name="T20" fmla="*/ 10 w 77"/>
                  <a:gd name="T21" fmla="*/ 135 h 138"/>
                  <a:gd name="T22" fmla="*/ 9 w 77"/>
                  <a:gd name="T23" fmla="*/ 136 h 138"/>
                  <a:gd name="T24" fmla="*/ 7 w 77"/>
                  <a:gd name="T25" fmla="*/ 137 h 138"/>
                  <a:gd name="T26" fmla="*/ 5 w 77"/>
                  <a:gd name="T27" fmla="*/ 137 h 138"/>
                  <a:gd name="T28" fmla="*/ 2 w 77"/>
                  <a:gd name="T29" fmla="*/ 137 h 138"/>
                  <a:gd name="T30" fmla="*/ 1 w 77"/>
                  <a:gd name="T31" fmla="*/ 136 h 138"/>
                  <a:gd name="T32" fmla="*/ 0 w 77"/>
                  <a:gd name="T33" fmla="*/ 135 h 138"/>
                  <a:gd name="T34" fmla="*/ 0 w 77"/>
                  <a:gd name="T35" fmla="*/ 134 h 138"/>
                  <a:gd name="T36" fmla="*/ 0 w 77"/>
                  <a:gd name="T37" fmla="*/ 3 h 138"/>
                  <a:gd name="T38" fmla="*/ 0 w 77"/>
                  <a:gd name="T39" fmla="*/ 1 h 138"/>
                  <a:gd name="T40" fmla="*/ 1 w 77"/>
                  <a:gd name="T41" fmla="*/ 1 h 138"/>
                  <a:gd name="T42" fmla="*/ 3 w 77"/>
                  <a:gd name="T43" fmla="*/ 0 h 138"/>
                  <a:gd name="T44" fmla="*/ 5 w 77"/>
                  <a:gd name="T45" fmla="*/ 0 h 138"/>
                  <a:gd name="T46" fmla="*/ 8 w 77"/>
                  <a:gd name="T47" fmla="*/ 0 h 138"/>
                  <a:gd name="T48" fmla="*/ 10 w 77"/>
                  <a:gd name="T49" fmla="*/ 1 h 138"/>
                  <a:gd name="T50" fmla="*/ 11 w 77"/>
                  <a:gd name="T51" fmla="*/ 1 h 138"/>
                  <a:gd name="T52" fmla="*/ 11 w 77"/>
                  <a:gd name="T53" fmla="*/ 3 h 138"/>
                  <a:gd name="T54" fmla="*/ 11 w 77"/>
                  <a:gd name="T55" fmla="*/ 58 h 138"/>
                  <a:gd name="T56" fmla="*/ 19 w 77"/>
                  <a:gd name="T57" fmla="*/ 50 h 138"/>
                  <a:gd name="T58" fmla="*/ 27 w 77"/>
                  <a:gd name="T59" fmla="*/ 46 h 138"/>
                  <a:gd name="T60" fmla="*/ 34 w 77"/>
                  <a:gd name="T61" fmla="*/ 43 h 138"/>
                  <a:gd name="T62" fmla="*/ 41 w 77"/>
                  <a:gd name="T63" fmla="*/ 42 h 138"/>
                  <a:gd name="T64" fmla="*/ 58 w 77"/>
                  <a:gd name="T65" fmla="*/ 46 h 138"/>
                  <a:gd name="T66" fmla="*/ 69 w 77"/>
                  <a:gd name="T67" fmla="*/ 56 h 138"/>
                  <a:gd name="T68" fmla="*/ 75 w 77"/>
                  <a:gd name="T69" fmla="*/ 71 h 138"/>
                  <a:gd name="T70" fmla="*/ 77 w 77"/>
                  <a:gd name="T71" fmla="*/ 89 h 138"/>
                  <a:gd name="T72" fmla="*/ 65 w 77"/>
                  <a:gd name="T73" fmla="*/ 91 h 138"/>
                  <a:gd name="T74" fmla="*/ 64 w 77"/>
                  <a:gd name="T75" fmla="*/ 76 h 138"/>
                  <a:gd name="T76" fmla="*/ 60 w 77"/>
                  <a:gd name="T77" fmla="*/ 64 h 138"/>
                  <a:gd name="T78" fmla="*/ 52 w 77"/>
                  <a:gd name="T79" fmla="*/ 55 h 138"/>
                  <a:gd name="T80" fmla="*/ 40 w 77"/>
                  <a:gd name="T81" fmla="*/ 52 h 138"/>
                  <a:gd name="T82" fmla="*/ 34 w 77"/>
                  <a:gd name="T83" fmla="*/ 53 h 138"/>
                  <a:gd name="T84" fmla="*/ 27 w 77"/>
                  <a:gd name="T85" fmla="*/ 56 h 138"/>
                  <a:gd name="T86" fmla="*/ 19 w 77"/>
                  <a:gd name="T87" fmla="*/ 62 h 138"/>
                  <a:gd name="T88" fmla="*/ 11 w 77"/>
                  <a:gd name="T89" fmla="*/ 71 h 138"/>
                  <a:gd name="T90" fmla="*/ 11 w 77"/>
                  <a:gd name="T91" fmla="*/ 110 h 138"/>
                  <a:gd name="T92" fmla="*/ 26 w 77"/>
                  <a:gd name="T93" fmla="*/ 123 h 138"/>
                  <a:gd name="T94" fmla="*/ 40 w 77"/>
                  <a:gd name="T95" fmla="*/ 128 h 138"/>
                  <a:gd name="T96" fmla="*/ 51 w 77"/>
                  <a:gd name="T97" fmla="*/ 125 h 138"/>
                  <a:gd name="T98" fmla="*/ 59 w 77"/>
                  <a:gd name="T99" fmla="*/ 116 h 138"/>
                  <a:gd name="T100" fmla="*/ 63 w 77"/>
                  <a:gd name="T101" fmla="*/ 104 h 138"/>
                  <a:gd name="T102" fmla="*/ 65 w 77"/>
                  <a:gd name="T103" fmla="*/ 9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 h="138">
                    <a:moveTo>
                      <a:pt x="77" y="89"/>
                    </a:moveTo>
                    <a:cubicBezTo>
                      <a:pt x="77" y="96"/>
                      <a:pt x="76" y="103"/>
                      <a:pt x="75" y="109"/>
                    </a:cubicBezTo>
                    <a:cubicBezTo>
                      <a:pt x="73" y="115"/>
                      <a:pt x="71" y="120"/>
                      <a:pt x="67" y="125"/>
                    </a:cubicBezTo>
                    <a:cubicBezTo>
                      <a:pt x="64" y="129"/>
                      <a:pt x="60" y="132"/>
                      <a:pt x="55" y="134"/>
                    </a:cubicBezTo>
                    <a:cubicBezTo>
                      <a:pt x="51" y="137"/>
                      <a:pt x="45" y="138"/>
                      <a:pt x="39" y="138"/>
                    </a:cubicBezTo>
                    <a:cubicBezTo>
                      <a:pt x="36" y="138"/>
                      <a:pt x="34" y="138"/>
                      <a:pt x="31" y="137"/>
                    </a:cubicBezTo>
                    <a:cubicBezTo>
                      <a:pt x="29" y="136"/>
                      <a:pt x="27" y="136"/>
                      <a:pt x="25" y="134"/>
                    </a:cubicBezTo>
                    <a:cubicBezTo>
                      <a:pt x="22" y="133"/>
                      <a:pt x="20" y="132"/>
                      <a:pt x="18" y="130"/>
                    </a:cubicBezTo>
                    <a:cubicBezTo>
                      <a:pt x="16" y="128"/>
                      <a:pt x="13" y="125"/>
                      <a:pt x="10" y="123"/>
                    </a:cubicBezTo>
                    <a:cubicBezTo>
                      <a:pt x="10" y="134"/>
                      <a:pt x="10" y="134"/>
                      <a:pt x="10" y="134"/>
                    </a:cubicBezTo>
                    <a:cubicBezTo>
                      <a:pt x="10" y="135"/>
                      <a:pt x="10" y="135"/>
                      <a:pt x="10" y="135"/>
                    </a:cubicBezTo>
                    <a:cubicBezTo>
                      <a:pt x="10" y="136"/>
                      <a:pt x="10" y="136"/>
                      <a:pt x="9" y="136"/>
                    </a:cubicBezTo>
                    <a:cubicBezTo>
                      <a:pt x="9" y="136"/>
                      <a:pt x="8" y="137"/>
                      <a:pt x="7" y="137"/>
                    </a:cubicBezTo>
                    <a:cubicBezTo>
                      <a:pt x="7" y="137"/>
                      <a:pt x="6" y="137"/>
                      <a:pt x="5" y="137"/>
                    </a:cubicBezTo>
                    <a:cubicBezTo>
                      <a:pt x="4" y="137"/>
                      <a:pt x="3" y="137"/>
                      <a:pt x="2" y="137"/>
                    </a:cubicBezTo>
                    <a:cubicBezTo>
                      <a:pt x="2" y="137"/>
                      <a:pt x="1" y="136"/>
                      <a:pt x="1" y="136"/>
                    </a:cubicBezTo>
                    <a:cubicBezTo>
                      <a:pt x="0" y="136"/>
                      <a:pt x="0" y="136"/>
                      <a:pt x="0" y="135"/>
                    </a:cubicBezTo>
                    <a:cubicBezTo>
                      <a:pt x="0" y="135"/>
                      <a:pt x="0" y="135"/>
                      <a:pt x="0" y="134"/>
                    </a:cubicBezTo>
                    <a:cubicBezTo>
                      <a:pt x="0" y="3"/>
                      <a:pt x="0" y="3"/>
                      <a:pt x="0" y="3"/>
                    </a:cubicBezTo>
                    <a:cubicBezTo>
                      <a:pt x="0" y="2"/>
                      <a:pt x="0" y="2"/>
                      <a:pt x="0" y="1"/>
                    </a:cubicBezTo>
                    <a:cubicBezTo>
                      <a:pt x="0" y="1"/>
                      <a:pt x="0" y="1"/>
                      <a:pt x="1" y="1"/>
                    </a:cubicBezTo>
                    <a:cubicBezTo>
                      <a:pt x="1" y="0"/>
                      <a:pt x="2" y="0"/>
                      <a:pt x="3" y="0"/>
                    </a:cubicBezTo>
                    <a:cubicBezTo>
                      <a:pt x="3" y="0"/>
                      <a:pt x="4" y="0"/>
                      <a:pt x="5" y="0"/>
                    </a:cubicBezTo>
                    <a:cubicBezTo>
                      <a:pt x="7" y="0"/>
                      <a:pt x="8" y="0"/>
                      <a:pt x="8" y="0"/>
                    </a:cubicBezTo>
                    <a:cubicBezTo>
                      <a:pt x="9" y="0"/>
                      <a:pt x="10" y="0"/>
                      <a:pt x="10" y="1"/>
                    </a:cubicBezTo>
                    <a:cubicBezTo>
                      <a:pt x="11" y="1"/>
                      <a:pt x="11" y="1"/>
                      <a:pt x="11" y="1"/>
                    </a:cubicBezTo>
                    <a:cubicBezTo>
                      <a:pt x="11" y="2"/>
                      <a:pt x="11" y="2"/>
                      <a:pt x="11" y="3"/>
                    </a:cubicBezTo>
                    <a:cubicBezTo>
                      <a:pt x="11" y="58"/>
                      <a:pt x="11" y="58"/>
                      <a:pt x="11" y="58"/>
                    </a:cubicBezTo>
                    <a:cubicBezTo>
                      <a:pt x="14" y="55"/>
                      <a:pt x="17" y="52"/>
                      <a:pt x="19" y="50"/>
                    </a:cubicBezTo>
                    <a:cubicBezTo>
                      <a:pt x="22" y="48"/>
                      <a:pt x="24" y="47"/>
                      <a:pt x="27" y="46"/>
                    </a:cubicBezTo>
                    <a:cubicBezTo>
                      <a:pt x="29" y="44"/>
                      <a:pt x="32" y="44"/>
                      <a:pt x="34" y="43"/>
                    </a:cubicBezTo>
                    <a:cubicBezTo>
                      <a:pt x="36" y="42"/>
                      <a:pt x="39" y="42"/>
                      <a:pt x="41" y="42"/>
                    </a:cubicBezTo>
                    <a:cubicBezTo>
                      <a:pt x="48" y="42"/>
                      <a:pt x="53" y="43"/>
                      <a:pt x="58" y="46"/>
                    </a:cubicBezTo>
                    <a:cubicBezTo>
                      <a:pt x="62" y="48"/>
                      <a:pt x="66" y="52"/>
                      <a:pt x="69" y="56"/>
                    </a:cubicBezTo>
                    <a:cubicBezTo>
                      <a:pt x="72" y="60"/>
                      <a:pt x="74" y="65"/>
                      <a:pt x="75" y="71"/>
                    </a:cubicBezTo>
                    <a:cubicBezTo>
                      <a:pt x="76" y="76"/>
                      <a:pt x="77" y="83"/>
                      <a:pt x="77" y="89"/>
                    </a:cubicBezTo>
                    <a:close/>
                    <a:moveTo>
                      <a:pt x="65" y="91"/>
                    </a:moveTo>
                    <a:cubicBezTo>
                      <a:pt x="65" y="86"/>
                      <a:pt x="64" y="81"/>
                      <a:pt x="64" y="76"/>
                    </a:cubicBezTo>
                    <a:cubicBezTo>
                      <a:pt x="63" y="72"/>
                      <a:pt x="62" y="68"/>
                      <a:pt x="60" y="64"/>
                    </a:cubicBezTo>
                    <a:cubicBezTo>
                      <a:pt x="58" y="61"/>
                      <a:pt x="55" y="58"/>
                      <a:pt x="52" y="55"/>
                    </a:cubicBezTo>
                    <a:cubicBezTo>
                      <a:pt x="49" y="53"/>
                      <a:pt x="45" y="52"/>
                      <a:pt x="40" y="52"/>
                    </a:cubicBezTo>
                    <a:cubicBezTo>
                      <a:pt x="38" y="52"/>
                      <a:pt x="36" y="53"/>
                      <a:pt x="34" y="53"/>
                    </a:cubicBezTo>
                    <a:cubicBezTo>
                      <a:pt x="31" y="54"/>
                      <a:pt x="29" y="55"/>
                      <a:pt x="27" y="56"/>
                    </a:cubicBezTo>
                    <a:cubicBezTo>
                      <a:pt x="24" y="58"/>
                      <a:pt x="22" y="60"/>
                      <a:pt x="19" y="62"/>
                    </a:cubicBezTo>
                    <a:cubicBezTo>
                      <a:pt x="17" y="65"/>
                      <a:pt x="14" y="68"/>
                      <a:pt x="11" y="71"/>
                    </a:cubicBezTo>
                    <a:cubicBezTo>
                      <a:pt x="11" y="110"/>
                      <a:pt x="11" y="110"/>
                      <a:pt x="11" y="110"/>
                    </a:cubicBezTo>
                    <a:cubicBezTo>
                      <a:pt x="16" y="115"/>
                      <a:pt x="21" y="120"/>
                      <a:pt x="26" y="123"/>
                    </a:cubicBezTo>
                    <a:cubicBezTo>
                      <a:pt x="30" y="126"/>
                      <a:pt x="35" y="128"/>
                      <a:pt x="40" y="128"/>
                    </a:cubicBezTo>
                    <a:cubicBezTo>
                      <a:pt x="44" y="128"/>
                      <a:pt x="48" y="127"/>
                      <a:pt x="51" y="125"/>
                    </a:cubicBezTo>
                    <a:cubicBezTo>
                      <a:pt x="54" y="122"/>
                      <a:pt x="57" y="120"/>
                      <a:pt x="59" y="116"/>
                    </a:cubicBezTo>
                    <a:cubicBezTo>
                      <a:pt x="61" y="113"/>
                      <a:pt x="63" y="109"/>
                      <a:pt x="63" y="104"/>
                    </a:cubicBezTo>
                    <a:cubicBezTo>
                      <a:pt x="64" y="100"/>
                      <a:pt x="65" y="95"/>
                      <a:pt x="65" y="91"/>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42" name="Freeform 14"/>
              <p:cNvSpPr>
                <a:spLocks noEditPoints="1"/>
              </p:cNvSpPr>
              <p:nvPr/>
            </p:nvSpPr>
            <p:spPr bwMode="auto">
              <a:xfrm>
                <a:off x="6555960" y="5921385"/>
                <a:ext cx="80706"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3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7" y="81"/>
                      <a:pt x="69" y="80"/>
                    </a:cubicBezTo>
                    <a:cubicBezTo>
                      <a:pt x="71" y="79"/>
                      <a:pt x="72" y="79"/>
                      <a:pt x="72" y="79"/>
                    </a:cubicBezTo>
                    <a:cubicBezTo>
                      <a:pt x="73" y="79"/>
                      <a:pt x="73" y="79"/>
                      <a:pt x="73" y="79"/>
                    </a:cubicBezTo>
                    <a:cubicBezTo>
                      <a:pt x="74" y="79"/>
                      <a:pt x="74" y="80"/>
                      <a:pt x="74" y="80"/>
                    </a:cubicBezTo>
                    <a:cubicBezTo>
                      <a:pt x="74" y="80"/>
                      <a:pt x="74" y="81"/>
                      <a:pt x="75" y="82"/>
                    </a:cubicBezTo>
                    <a:cubicBezTo>
                      <a:pt x="75" y="82"/>
                      <a:pt x="75" y="83"/>
                      <a:pt x="75" y="84"/>
                    </a:cubicBezTo>
                    <a:cubicBezTo>
                      <a:pt x="75" y="84"/>
                      <a:pt x="75" y="85"/>
                      <a:pt x="75" y="85"/>
                    </a:cubicBezTo>
                    <a:cubicBezTo>
                      <a:pt x="75" y="86"/>
                      <a:pt x="74" y="86"/>
                      <a:pt x="74" y="86"/>
                    </a:cubicBezTo>
                    <a:cubicBezTo>
                      <a:pt x="74" y="87"/>
                      <a:pt x="74" y="87"/>
                      <a:pt x="74" y="88"/>
                    </a:cubicBezTo>
                    <a:cubicBezTo>
                      <a:pt x="74" y="88"/>
                      <a:pt x="73" y="88"/>
                      <a:pt x="73" y="88"/>
                    </a:cubicBezTo>
                    <a:cubicBezTo>
                      <a:pt x="73" y="89"/>
                      <a:pt x="72" y="89"/>
                      <a:pt x="70" y="90"/>
                    </a:cubicBezTo>
                    <a:cubicBezTo>
                      <a:pt x="68" y="91"/>
                      <a:pt x="66" y="92"/>
                      <a:pt x="63"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4" y="9"/>
                      <a:pt x="19" y="6"/>
                      <a:pt x="24" y="3"/>
                    </a:cubicBezTo>
                    <a:cubicBezTo>
                      <a:pt x="29" y="1"/>
                      <a:pt x="35" y="0"/>
                      <a:pt x="41" y="0"/>
                    </a:cubicBezTo>
                    <a:cubicBezTo>
                      <a:pt x="47" y="0"/>
                      <a:pt x="53" y="1"/>
                      <a:pt x="58" y="4"/>
                    </a:cubicBezTo>
                    <a:cubicBezTo>
                      <a:pt x="62" y="6"/>
                      <a:pt x="66" y="9"/>
                      <a:pt x="69" y="12"/>
                    </a:cubicBezTo>
                    <a:cubicBezTo>
                      <a:pt x="72" y="16"/>
                      <a:pt x="75" y="21"/>
                      <a:pt x="76" y="26"/>
                    </a:cubicBezTo>
                    <a:cubicBezTo>
                      <a:pt x="77"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7" y="22"/>
                      <a:pt x="16" y="25"/>
                      <a:pt x="14" y="29"/>
                    </a:cubicBezTo>
                    <a:cubicBezTo>
                      <a:pt x="13" y="32"/>
                      <a:pt x="12" y="36"/>
                      <a:pt x="12" y="40"/>
                    </a:cubicBezTo>
                    <a:lnTo>
                      <a:pt x="66"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43" name="Freeform 15"/>
              <p:cNvSpPr>
                <a:spLocks/>
              </p:cNvSpPr>
              <p:nvPr/>
            </p:nvSpPr>
            <p:spPr bwMode="auto">
              <a:xfrm>
                <a:off x="6654072" y="5921385"/>
                <a:ext cx="49057" cy="96242"/>
              </a:xfrm>
              <a:custGeom>
                <a:avLst/>
                <a:gdLst>
                  <a:gd name="T0" fmla="*/ 49 w 49"/>
                  <a:gd name="T1" fmla="*/ 8 h 95"/>
                  <a:gd name="T2" fmla="*/ 49 w 49"/>
                  <a:gd name="T3" fmla="*/ 11 h 95"/>
                  <a:gd name="T4" fmla="*/ 49 w 49"/>
                  <a:gd name="T5" fmla="*/ 12 h 95"/>
                  <a:gd name="T6" fmla="*/ 48 w 49"/>
                  <a:gd name="T7" fmla="*/ 13 h 95"/>
                  <a:gd name="T8" fmla="*/ 47 w 49"/>
                  <a:gd name="T9" fmla="*/ 14 h 95"/>
                  <a:gd name="T10" fmla="*/ 45 w 49"/>
                  <a:gd name="T11" fmla="*/ 13 h 95"/>
                  <a:gd name="T12" fmla="*/ 42 w 49"/>
                  <a:gd name="T13" fmla="*/ 12 h 95"/>
                  <a:gd name="T14" fmla="*/ 39 w 49"/>
                  <a:gd name="T15" fmla="*/ 11 h 95"/>
                  <a:gd name="T16" fmla="*/ 35 w 49"/>
                  <a:gd name="T17" fmla="*/ 11 h 95"/>
                  <a:gd name="T18" fmla="*/ 30 w 49"/>
                  <a:gd name="T19" fmla="*/ 12 h 95"/>
                  <a:gd name="T20" fmla="*/ 24 w 49"/>
                  <a:gd name="T21" fmla="*/ 16 h 95"/>
                  <a:gd name="T22" fmla="*/ 18 w 49"/>
                  <a:gd name="T23" fmla="*/ 22 h 95"/>
                  <a:gd name="T24" fmla="*/ 12 w 49"/>
                  <a:gd name="T25" fmla="*/ 32 h 95"/>
                  <a:gd name="T26" fmla="*/ 12 w 49"/>
                  <a:gd name="T27" fmla="*/ 92 h 95"/>
                  <a:gd name="T28" fmla="*/ 11 w 49"/>
                  <a:gd name="T29" fmla="*/ 93 h 95"/>
                  <a:gd name="T30" fmla="*/ 10 w 49"/>
                  <a:gd name="T31" fmla="*/ 94 h 95"/>
                  <a:gd name="T32" fmla="*/ 9 w 49"/>
                  <a:gd name="T33" fmla="*/ 95 h 95"/>
                  <a:gd name="T34" fmla="*/ 6 w 49"/>
                  <a:gd name="T35" fmla="*/ 95 h 95"/>
                  <a:gd name="T36" fmla="*/ 3 w 49"/>
                  <a:gd name="T37" fmla="*/ 95 h 95"/>
                  <a:gd name="T38" fmla="*/ 1 w 49"/>
                  <a:gd name="T39" fmla="*/ 94 h 95"/>
                  <a:gd name="T40" fmla="*/ 0 w 49"/>
                  <a:gd name="T41" fmla="*/ 93 h 95"/>
                  <a:gd name="T42" fmla="*/ 0 w 49"/>
                  <a:gd name="T43" fmla="*/ 92 h 95"/>
                  <a:gd name="T44" fmla="*/ 0 w 49"/>
                  <a:gd name="T45" fmla="*/ 4 h 95"/>
                  <a:gd name="T46" fmla="*/ 0 w 49"/>
                  <a:gd name="T47" fmla="*/ 3 h 95"/>
                  <a:gd name="T48" fmla="*/ 1 w 49"/>
                  <a:gd name="T49" fmla="*/ 2 h 95"/>
                  <a:gd name="T50" fmla="*/ 3 w 49"/>
                  <a:gd name="T51" fmla="*/ 1 h 95"/>
                  <a:gd name="T52" fmla="*/ 6 w 49"/>
                  <a:gd name="T53" fmla="*/ 1 h 95"/>
                  <a:gd name="T54" fmla="*/ 8 w 49"/>
                  <a:gd name="T55" fmla="*/ 1 h 95"/>
                  <a:gd name="T56" fmla="*/ 10 w 49"/>
                  <a:gd name="T57" fmla="*/ 2 h 95"/>
                  <a:gd name="T58" fmla="*/ 11 w 49"/>
                  <a:gd name="T59" fmla="*/ 3 h 95"/>
                  <a:gd name="T60" fmla="*/ 11 w 49"/>
                  <a:gd name="T61" fmla="*/ 4 h 95"/>
                  <a:gd name="T62" fmla="*/ 11 w 49"/>
                  <a:gd name="T63" fmla="*/ 18 h 95"/>
                  <a:gd name="T64" fmla="*/ 18 w 49"/>
                  <a:gd name="T65" fmla="*/ 9 h 95"/>
                  <a:gd name="T66" fmla="*/ 24 w 49"/>
                  <a:gd name="T67" fmla="*/ 3 h 95"/>
                  <a:gd name="T68" fmla="*/ 30 w 49"/>
                  <a:gd name="T69" fmla="*/ 1 h 95"/>
                  <a:gd name="T70" fmla="*/ 36 w 49"/>
                  <a:gd name="T71" fmla="*/ 0 h 95"/>
                  <a:gd name="T72" fmla="*/ 39 w 49"/>
                  <a:gd name="T73" fmla="*/ 0 h 95"/>
                  <a:gd name="T74" fmla="*/ 42 w 49"/>
                  <a:gd name="T75" fmla="*/ 1 h 95"/>
                  <a:gd name="T76" fmla="*/ 46 w 49"/>
                  <a:gd name="T77" fmla="*/ 2 h 95"/>
                  <a:gd name="T78" fmla="*/ 48 w 49"/>
                  <a:gd name="T79" fmla="*/ 3 h 95"/>
                  <a:gd name="T80" fmla="*/ 49 w 49"/>
                  <a:gd name="T81" fmla="*/ 4 h 95"/>
                  <a:gd name="T82" fmla="*/ 49 w 49"/>
                  <a:gd name="T83" fmla="*/ 4 h 95"/>
                  <a:gd name="T84" fmla="*/ 49 w 49"/>
                  <a:gd name="T85" fmla="*/ 6 h 95"/>
                  <a:gd name="T86" fmla="*/ 49 w 49"/>
                  <a:gd name="T87" fmla="*/ 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 h="95">
                    <a:moveTo>
                      <a:pt x="49" y="8"/>
                    </a:moveTo>
                    <a:cubicBezTo>
                      <a:pt x="49" y="9"/>
                      <a:pt x="49" y="10"/>
                      <a:pt x="49" y="11"/>
                    </a:cubicBezTo>
                    <a:cubicBezTo>
                      <a:pt x="49" y="11"/>
                      <a:pt x="49" y="12"/>
                      <a:pt x="49" y="12"/>
                    </a:cubicBezTo>
                    <a:cubicBezTo>
                      <a:pt x="49" y="13"/>
                      <a:pt x="48" y="13"/>
                      <a:pt x="48" y="13"/>
                    </a:cubicBezTo>
                    <a:cubicBezTo>
                      <a:pt x="48" y="14"/>
                      <a:pt x="48" y="14"/>
                      <a:pt x="47" y="14"/>
                    </a:cubicBezTo>
                    <a:cubicBezTo>
                      <a:pt x="47" y="14"/>
                      <a:pt x="46" y="14"/>
                      <a:pt x="45" y="13"/>
                    </a:cubicBezTo>
                    <a:cubicBezTo>
                      <a:pt x="44" y="13"/>
                      <a:pt x="43" y="13"/>
                      <a:pt x="42" y="12"/>
                    </a:cubicBezTo>
                    <a:cubicBezTo>
                      <a:pt x="41" y="12"/>
                      <a:pt x="40" y="12"/>
                      <a:pt x="39" y="11"/>
                    </a:cubicBezTo>
                    <a:cubicBezTo>
                      <a:pt x="38" y="11"/>
                      <a:pt x="36" y="11"/>
                      <a:pt x="35" y="11"/>
                    </a:cubicBezTo>
                    <a:cubicBezTo>
                      <a:pt x="33" y="11"/>
                      <a:pt x="31" y="11"/>
                      <a:pt x="30" y="12"/>
                    </a:cubicBezTo>
                    <a:cubicBezTo>
                      <a:pt x="28" y="13"/>
                      <a:pt x="26" y="14"/>
                      <a:pt x="24" y="16"/>
                    </a:cubicBezTo>
                    <a:cubicBezTo>
                      <a:pt x="22" y="17"/>
                      <a:pt x="20" y="20"/>
                      <a:pt x="18" y="22"/>
                    </a:cubicBezTo>
                    <a:cubicBezTo>
                      <a:pt x="16" y="25"/>
                      <a:pt x="14" y="28"/>
                      <a:pt x="12" y="32"/>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4" y="1"/>
                      <a:pt x="6" y="1"/>
                    </a:cubicBezTo>
                    <a:cubicBezTo>
                      <a:pt x="7" y="1"/>
                      <a:pt x="8" y="1"/>
                      <a:pt x="8" y="1"/>
                    </a:cubicBezTo>
                    <a:cubicBezTo>
                      <a:pt x="9" y="2"/>
                      <a:pt x="10" y="2"/>
                      <a:pt x="10" y="2"/>
                    </a:cubicBezTo>
                    <a:cubicBezTo>
                      <a:pt x="10" y="2"/>
                      <a:pt x="11" y="2"/>
                      <a:pt x="11" y="3"/>
                    </a:cubicBezTo>
                    <a:cubicBezTo>
                      <a:pt x="11" y="3"/>
                      <a:pt x="11" y="3"/>
                      <a:pt x="11" y="4"/>
                    </a:cubicBezTo>
                    <a:cubicBezTo>
                      <a:pt x="11" y="18"/>
                      <a:pt x="11" y="18"/>
                      <a:pt x="11" y="18"/>
                    </a:cubicBezTo>
                    <a:cubicBezTo>
                      <a:pt x="14" y="14"/>
                      <a:pt x="16" y="11"/>
                      <a:pt x="18" y="9"/>
                    </a:cubicBezTo>
                    <a:cubicBezTo>
                      <a:pt x="20" y="7"/>
                      <a:pt x="22" y="5"/>
                      <a:pt x="24" y="3"/>
                    </a:cubicBezTo>
                    <a:cubicBezTo>
                      <a:pt x="26" y="2"/>
                      <a:pt x="28" y="1"/>
                      <a:pt x="30" y="1"/>
                    </a:cubicBezTo>
                    <a:cubicBezTo>
                      <a:pt x="32" y="0"/>
                      <a:pt x="34" y="0"/>
                      <a:pt x="36" y="0"/>
                    </a:cubicBezTo>
                    <a:cubicBezTo>
                      <a:pt x="37" y="0"/>
                      <a:pt x="38" y="0"/>
                      <a:pt x="39" y="0"/>
                    </a:cubicBezTo>
                    <a:cubicBezTo>
                      <a:pt x="40" y="0"/>
                      <a:pt x="41" y="1"/>
                      <a:pt x="42" y="1"/>
                    </a:cubicBezTo>
                    <a:cubicBezTo>
                      <a:pt x="44" y="1"/>
                      <a:pt x="45" y="1"/>
                      <a:pt x="46" y="2"/>
                    </a:cubicBezTo>
                    <a:cubicBezTo>
                      <a:pt x="47" y="2"/>
                      <a:pt x="47" y="3"/>
                      <a:pt x="48" y="3"/>
                    </a:cubicBezTo>
                    <a:cubicBezTo>
                      <a:pt x="48" y="3"/>
                      <a:pt x="48" y="3"/>
                      <a:pt x="49" y="4"/>
                    </a:cubicBezTo>
                    <a:cubicBezTo>
                      <a:pt x="49" y="4"/>
                      <a:pt x="49" y="4"/>
                      <a:pt x="49" y="4"/>
                    </a:cubicBezTo>
                    <a:cubicBezTo>
                      <a:pt x="49" y="5"/>
                      <a:pt x="49" y="5"/>
                      <a:pt x="49" y="6"/>
                    </a:cubicBezTo>
                    <a:cubicBezTo>
                      <a:pt x="49" y="7"/>
                      <a:pt x="49" y="7"/>
                      <a:pt x="49" y="8"/>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44" name="Freeform 16"/>
              <p:cNvSpPr>
                <a:spLocks/>
              </p:cNvSpPr>
              <p:nvPr/>
            </p:nvSpPr>
            <p:spPr bwMode="auto">
              <a:xfrm>
                <a:off x="6701546" y="5921385"/>
                <a:ext cx="61717" cy="96242"/>
              </a:xfrm>
              <a:custGeom>
                <a:avLst/>
                <a:gdLst>
                  <a:gd name="T0" fmla="*/ 60 w 60"/>
                  <a:gd name="T1" fmla="*/ 69 h 96"/>
                  <a:gd name="T2" fmla="*/ 58 w 60"/>
                  <a:gd name="T3" fmla="*/ 80 h 96"/>
                  <a:gd name="T4" fmla="*/ 51 w 60"/>
                  <a:gd name="T5" fmla="*/ 89 h 96"/>
                  <a:gd name="T6" fmla="*/ 41 w 60"/>
                  <a:gd name="T7" fmla="*/ 94 h 96"/>
                  <a:gd name="T8" fmla="*/ 27 w 60"/>
                  <a:gd name="T9" fmla="*/ 96 h 96"/>
                  <a:gd name="T10" fmla="*/ 19 w 60"/>
                  <a:gd name="T11" fmla="*/ 95 h 96"/>
                  <a:gd name="T12" fmla="*/ 11 w 60"/>
                  <a:gd name="T13" fmla="*/ 93 h 96"/>
                  <a:gd name="T14" fmla="*/ 6 w 60"/>
                  <a:gd name="T15" fmla="*/ 91 h 96"/>
                  <a:gd name="T16" fmla="*/ 2 w 60"/>
                  <a:gd name="T17" fmla="*/ 89 h 96"/>
                  <a:gd name="T18" fmla="*/ 1 w 60"/>
                  <a:gd name="T19" fmla="*/ 86 h 96"/>
                  <a:gd name="T20" fmla="*/ 0 w 60"/>
                  <a:gd name="T21" fmla="*/ 82 h 96"/>
                  <a:gd name="T22" fmla="*/ 0 w 60"/>
                  <a:gd name="T23" fmla="*/ 80 h 96"/>
                  <a:gd name="T24" fmla="*/ 1 w 60"/>
                  <a:gd name="T25" fmla="*/ 78 h 96"/>
                  <a:gd name="T26" fmla="*/ 2 w 60"/>
                  <a:gd name="T27" fmla="*/ 77 h 96"/>
                  <a:gd name="T28" fmla="*/ 3 w 60"/>
                  <a:gd name="T29" fmla="*/ 77 h 96"/>
                  <a:gd name="T30" fmla="*/ 6 w 60"/>
                  <a:gd name="T31" fmla="*/ 78 h 96"/>
                  <a:gd name="T32" fmla="*/ 11 w 60"/>
                  <a:gd name="T33" fmla="*/ 81 h 96"/>
                  <a:gd name="T34" fmla="*/ 18 w 60"/>
                  <a:gd name="T35" fmla="*/ 84 h 96"/>
                  <a:gd name="T36" fmla="*/ 28 w 60"/>
                  <a:gd name="T37" fmla="*/ 86 h 96"/>
                  <a:gd name="T38" fmla="*/ 36 w 60"/>
                  <a:gd name="T39" fmla="*/ 85 h 96"/>
                  <a:gd name="T40" fmla="*/ 43 w 60"/>
                  <a:gd name="T41" fmla="*/ 82 h 96"/>
                  <a:gd name="T42" fmla="*/ 47 w 60"/>
                  <a:gd name="T43" fmla="*/ 77 h 96"/>
                  <a:gd name="T44" fmla="*/ 49 w 60"/>
                  <a:gd name="T45" fmla="*/ 70 h 96"/>
                  <a:gd name="T46" fmla="*/ 47 w 60"/>
                  <a:gd name="T47" fmla="*/ 63 h 96"/>
                  <a:gd name="T48" fmla="*/ 42 w 60"/>
                  <a:gd name="T49" fmla="*/ 58 h 96"/>
                  <a:gd name="T50" fmla="*/ 34 w 60"/>
                  <a:gd name="T51" fmla="*/ 54 h 96"/>
                  <a:gd name="T52" fmla="*/ 26 w 60"/>
                  <a:gd name="T53" fmla="*/ 51 h 96"/>
                  <a:gd name="T54" fmla="*/ 18 w 60"/>
                  <a:gd name="T55" fmla="*/ 47 h 96"/>
                  <a:gd name="T56" fmla="*/ 10 w 60"/>
                  <a:gd name="T57" fmla="*/ 42 h 96"/>
                  <a:gd name="T58" fmla="*/ 5 w 60"/>
                  <a:gd name="T59" fmla="*/ 35 h 96"/>
                  <a:gd name="T60" fmla="*/ 3 w 60"/>
                  <a:gd name="T61" fmla="*/ 25 h 96"/>
                  <a:gd name="T62" fmla="*/ 5 w 60"/>
                  <a:gd name="T63" fmla="*/ 16 h 96"/>
                  <a:gd name="T64" fmla="*/ 10 w 60"/>
                  <a:gd name="T65" fmla="*/ 8 h 96"/>
                  <a:gd name="T66" fmla="*/ 20 w 60"/>
                  <a:gd name="T67" fmla="*/ 2 h 96"/>
                  <a:gd name="T68" fmla="*/ 33 w 60"/>
                  <a:gd name="T69" fmla="*/ 0 h 96"/>
                  <a:gd name="T70" fmla="*/ 40 w 60"/>
                  <a:gd name="T71" fmla="*/ 1 h 96"/>
                  <a:gd name="T72" fmla="*/ 46 w 60"/>
                  <a:gd name="T73" fmla="*/ 2 h 96"/>
                  <a:gd name="T74" fmla="*/ 51 w 60"/>
                  <a:gd name="T75" fmla="*/ 4 h 96"/>
                  <a:gd name="T76" fmla="*/ 54 w 60"/>
                  <a:gd name="T77" fmla="*/ 6 h 96"/>
                  <a:gd name="T78" fmla="*/ 55 w 60"/>
                  <a:gd name="T79" fmla="*/ 7 h 96"/>
                  <a:gd name="T80" fmla="*/ 56 w 60"/>
                  <a:gd name="T81" fmla="*/ 8 h 96"/>
                  <a:gd name="T82" fmla="*/ 56 w 60"/>
                  <a:gd name="T83" fmla="*/ 10 h 96"/>
                  <a:gd name="T84" fmla="*/ 56 w 60"/>
                  <a:gd name="T85" fmla="*/ 12 h 96"/>
                  <a:gd name="T86" fmla="*/ 56 w 60"/>
                  <a:gd name="T87" fmla="*/ 14 h 96"/>
                  <a:gd name="T88" fmla="*/ 55 w 60"/>
                  <a:gd name="T89" fmla="*/ 15 h 96"/>
                  <a:gd name="T90" fmla="*/ 55 w 60"/>
                  <a:gd name="T91" fmla="*/ 16 h 96"/>
                  <a:gd name="T92" fmla="*/ 54 w 60"/>
                  <a:gd name="T93" fmla="*/ 17 h 96"/>
                  <a:gd name="T94" fmla="*/ 51 w 60"/>
                  <a:gd name="T95" fmla="*/ 16 h 96"/>
                  <a:gd name="T96" fmla="*/ 47 w 60"/>
                  <a:gd name="T97" fmla="*/ 13 h 96"/>
                  <a:gd name="T98" fmla="*/ 41 w 60"/>
                  <a:gd name="T99" fmla="*/ 11 h 96"/>
                  <a:gd name="T100" fmla="*/ 33 w 60"/>
                  <a:gd name="T101" fmla="*/ 10 h 96"/>
                  <a:gd name="T102" fmla="*/ 25 w 60"/>
                  <a:gd name="T103" fmla="*/ 11 h 96"/>
                  <a:gd name="T104" fmla="*/ 19 w 60"/>
                  <a:gd name="T105" fmla="*/ 14 h 96"/>
                  <a:gd name="T106" fmla="*/ 16 w 60"/>
                  <a:gd name="T107" fmla="*/ 19 h 96"/>
                  <a:gd name="T108" fmla="*/ 15 w 60"/>
                  <a:gd name="T109" fmla="*/ 24 h 96"/>
                  <a:gd name="T110" fmla="*/ 16 w 60"/>
                  <a:gd name="T111" fmla="*/ 32 h 96"/>
                  <a:gd name="T112" fmla="*/ 22 w 60"/>
                  <a:gd name="T113" fmla="*/ 37 h 96"/>
                  <a:gd name="T114" fmla="*/ 29 w 60"/>
                  <a:gd name="T115" fmla="*/ 41 h 96"/>
                  <a:gd name="T116" fmla="*/ 37 w 60"/>
                  <a:gd name="T117" fmla="*/ 44 h 96"/>
                  <a:gd name="T118" fmla="*/ 46 w 60"/>
                  <a:gd name="T119" fmla="*/ 48 h 96"/>
                  <a:gd name="T120" fmla="*/ 53 w 60"/>
                  <a:gd name="T121" fmla="*/ 52 h 96"/>
                  <a:gd name="T122" fmla="*/ 58 w 60"/>
                  <a:gd name="T123" fmla="*/ 59 h 96"/>
                  <a:gd name="T124" fmla="*/ 60 w 60"/>
                  <a:gd name="T125" fmla="*/ 6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 h="96">
                    <a:moveTo>
                      <a:pt x="60" y="69"/>
                    </a:moveTo>
                    <a:cubicBezTo>
                      <a:pt x="60" y="73"/>
                      <a:pt x="59" y="77"/>
                      <a:pt x="58" y="80"/>
                    </a:cubicBezTo>
                    <a:cubicBezTo>
                      <a:pt x="56" y="83"/>
                      <a:pt x="54" y="86"/>
                      <a:pt x="51" y="89"/>
                    </a:cubicBezTo>
                    <a:cubicBezTo>
                      <a:pt x="48" y="91"/>
                      <a:pt x="45" y="93"/>
                      <a:pt x="41" y="94"/>
                    </a:cubicBezTo>
                    <a:cubicBezTo>
                      <a:pt x="37" y="95"/>
                      <a:pt x="32" y="96"/>
                      <a:pt x="27" y="96"/>
                    </a:cubicBezTo>
                    <a:cubicBezTo>
                      <a:pt x="24" y="96"/>
                      <a:pt x="21" y="96"/>
                      <a:pt x="19" y="95"/>
                    </a:cubicBezTo>
                    <a:cubicBezTo>
                      <a:pt x="16" y="95"/>
                      <a:pt x="13" y="94"/>
                      <a:pt x="11" y="93"/>
                    </a:cubicBezTo>
                    <a:cubicBezTo>
                      <a:pt x="9" y="92"/>
                      <a:pt x="7" y="92"/>
                      <a:pt x="6" y="91"/>
                    </a:cubicBezTo>
                    <a:cubicBezTo>
                      <a:pt x="4" y="90"/>
                      <a:pt x="3" y="89"/>
                      <a:pt x="2" y="89"/>
                    </a:cubicBezTo>
                    <a:cubicBezTo>
                      <a:pt x="1" y="88"/>
                      <a:pt x="1" y="87"/>
                      <a:pt x="1" y="86"/>
                    </a:cubicBezTo>
                    <a:cubicBezTo>
                      <a:pt x="0" y="85"/>
                      <a:pt x="0" y="84"/>
                      <a:pt x="0" y="82"/>
                    </a:cubicBezTo>
                    <a:cubicBezTo>
                      <a:pt x="0" y="81"/>
                      <a:pt x="0" y="81"/>
                      <a:pt x="0" y="80"/>
                    </a:cubicBezTo>
                    <a:cubicBezTo>
                      <a:pt x="0" y="79"/>
                      <a:pt x="1" y="79"/>
                      <a:pt x="1" y="78"/>
                    </a:cubicBezTo>
                    <a:cubicBezTo>
                      <a:pt x="1" y="78"/>
                      <a:pt x="1" y="78"/>
                      <a:pt x="2" y="77"/>
                    </a:cubicBezTo>
                    <a:cubicBezTo>
                      <a:pt x="2" y="77"/>
                      <a:pt x="2" y="77"/>
                      <a:pt x="3" y="77"/>
                    </a:cubicBezTo>
                    <a:cubicBezTo>
                      <a:pt x="3" y="77"/>
                      <a:pt x="4" y="77"/>
                      <a:pt x="6" y="78"/>
                    </a:cubicBezTo>
                    <a:cubicBezTo>
                      <a:pt x="7" y="79"/>
                      <a:pt x="9" y="80"/>
                      <a:pt x="11" y="81"/>
                    </a:cubicBezTo>
                    <a:cubicBezTo>
                      <a:pt x="13" y="82"/>
                      <a:pt x="15" y="83"/>
                      <a:pt x="18" y="84"/>
                    </a:cubicBezTo>
                    <a:cubicBezTo>
                      <a:pt x="21" y="85"/>
                      <a:pt x="24" y="86"/>
                      <a:pt x="28" y="86"/>
                    </a:cubicBezTo>
                    <a:cubicBezTo>
                      <a:pt x="31" y="86"/>
                      <a:pt x="34" y="85"/>
                      <a:pt x="36" y="85"/>
                    </a:cubicBezTo>
                    <a:cubicBezTo>
                      <a:pt x="39" y="84"/>
                      <a:pt x="41" y="83"/>
                      <a:pt x="43" y="82"/>
                    </a:cubicBezTo>
                    <a:cubicBezTo>
                      <a:pt x="45" y="80"/>
                      <a:pt x="46" y="79"/>
                      <a:pt x="47" y="77"/>
                    </a:cubicBezTo>
                    <a:cubicBezTo>
                      <a:pt x="48" y="75"/>
                      <a:pt x="49" y="72"/>
                      <a:pt x="49" y="70"/>
                    </a:cubicBezTo>
                    <a:cubicBezTo>
                      <a:pt x="49" y="67"/>
                      <a:pt x="48" y="65"/>
                      <a:pt x="47" y="63"/>
                    </a:cubicBezTo>
                    <a:cubicBezTo>
                      <a:pt x="45" y="61"/>
                      <a:pt x="44" y="59"/>
                      <a:pt x="42" y="58"/>
                    </a:cubicBezTo>
                    <a:cubicBezTo>
                      <a:pt x="39" y="56"/>
                      <a:pt x="37" y="55"/>
                      <a:pt x="34" y="54"/>
                    </a:cubicBezTo>
                    <a:cubicBezTo>
                      <a:pt x="32" y="53"/>
                      <a:pt x="29" y="52"/>
                      <a:pt x="26" y="51"/>
                    </a:cubicBezTo>
                    <a:cubicBezTo>
                      <a:pt x="23" y="50"/>
                      <a:pt x="20" y="48"/>
                      <a:pt x="18" y="47"/>
                    </a:cubicBezTo>
                    <a:cubicBezTo>
                      <a:pt x="15" y="46"/>
                      <a:pt x="12" y="44"/>
                      <a:pt x="10" y="42"/>
                    </a:cubicBezTo>
                    <a:cubicBezTo>
                      <a:pt x="8" y="40"/>
                      <a:pt x="7" y="38"/>
                      <a:pt x="5" y="35"/>
                    </a:cubicBezTo>
                    <a:cubicBezTo>
                      <a:pt x="4" y="32"/>
                      <a:pt x="3" y="29"/>
                      <a:pt x="3" y="25"/>
                    </a:cubicBezTo>
                    <a:cubicBezTo>
                      <a:pt x="3" y="22"/>
                      <a:pt x="4" y="19"/>
                      <a:pt x="5" y="16"/>
                    </a:cubicBezTo>
                    <a:cubicBezTo>
                      <a:pt x="6" y="13"/>
                      <a:pt x="8" y="10"/>
                      <a:pt x="10" y="8"/>
                    </a:cubicBezTo>
                    <a:cubicBezTo>
                      <a:pt x="13" y="6"/>
                      <a:pt x="16" y="4"/>
                      <a:pt x="20" y="2"/>
                    </a:cubicBezTo>
                    <a:cubicBezTo>
                      <a:pt x="24" y="1"/>
                      <a:pt x="28" y="0"/>
                      <a:pt x="33" y="0"/>
                    </a:cubicBezTo>
                    <a:cubicBezTo>
                      <a:pt x="36" y="0"/>
                      <a:pt x="38" y="0"/>
                      <a:pt x="40" y="1"/>
                    </a:cubicBezTo>
                    <a:cubicBezTo>
                      <a:pt x="42" y="1"/>
                      <a:pt x="44" y="2"/>
                      <a:pt x="46" y="2"/>
                    </a:cubicBezTo>
                    <a:cubicBezTo>
                      <a:pt x="48" y="3"/>
                      <a:pt x="49" y="3"/>
                      <a:pt x="51" y="4"/>
                    </a:cubicBezTo>
                    <a:cubicBezTo>
                      <a:pt x="52" y="5"/>
                      <a:pt x="53" y="5"/>
                      <a:pt x="54" y="6"/>
                    </a:cubicBezTo>
                    <a:cubicBezTo>
                      <a:pt x="54" y="6"/>
                      <a:pt x="55" y="7"/>
                      <a:pt x="55" y="7"/>
                    </a:cubicBezTo>
                    <a:cubicBezTo>
                      <a:pt x="55" y="8"/>
                      <a:pt x="55" y="8"/>
                      <a:pt x="56" y="8"/>
                    </a:cubicBezTo>
                    <a:cubicBezTo>
                      <a:pt x="56" y="9"/>
                      <a:pt x="56" y="9"/>
                      <a:pt x="56" y="10"/>
                    </a:cubicBezTo>
                    <a:cubicBezTo>
                      <a:pt x="56" y="10"/>
                      <a:pt x="56" y="11"/>
                      <a:pt x="56" y="12"/>
                    </a:cubicBezTo>
                    <a:cubicBezTo>
                      <a:pt x="56" y="13"/>
                      <a:pt x="56" y="13"/>
                      <a:pt x="56" y="14"/>
                    </a:cubicBezTo>
                    <a:cubicBezTo>
                      <a:pt x="56" y="14"/>
                      <a:pt x="55" y="15"/>
                      <a:pt x="55" y="15"/>
                    </a:cubicBezTo>
                    <a:cubicBezTo>
                      <a:pt x="55" y="16"/>
                      <a:pt x="55" y="16"/>
                      <a:pt x="55" y="16"/>
                    </a:cubicBezTo>
                    <a:cubicBezTo>
                      <a:pt x="54" y="17"/>
                      <a:pt x="54" y="17"/>
                      <a:pt x="54" y="17"/>
                    </a:cubicBezTo>
                    <a:cubicBezTo>
                      <a:pt x="53" y="17"/>
                      <a:pt x="52" y="16"/>
                      <a:pt x="51" y="16"/>
                    </a:cubicBezTo>
                    <a:cubicBezTo>
                      <a:pt x="50" y="15"/>
                      <a:pt x="49" y="14"/>
                      <a:pt x="47" y="13"/>
                    </a:cubicBezTo>
                    <a:cubicBezTo>
                      <a:pt x="45" y="13"/>
                      <a:pt x="43" y="12"/>
                      <a:pt x="41" y="11"/>
                    </a:cubicBezTo>
                    <a:cubicBezTo>
                      <a:pt x="39" y="10"/>
                      <a:pt x="36" y="10"/>
                      <a:pt x="33" y="10"/>
                    </a:cubicBezTo>
                    <a:cubicBezTo>
                      <a:pt x="30" y="10"/>
                      <a:pt x="27" y="10"/>
                      <a:pt x="25" y="11"/>
                    </a:cubicBezTo>
                    <a:cubicBezTo>
                      <a:pt x="22" y="12"/>
                      <a:pt x="21" y="13"/>
                      <a:pt x="19" y="14"/>
                    </a:cubicBezTo>
                    <a:cubicBezTo>
                      <a:pt x="18" y="15"/>
                      <a:pt x="16" y="17"/>
                      <a:pt x="16" y="19"/>
                    </a:cubicBezTo>
                    <a:cubicBezTo>
                      <a:pt x="15" y="20"/>
                      <a:pt x="15" y="22"/>
                      <a:pt x="15" y="24"/>
                    </a:cubicBezTo>
                    <a:cubicBezTo>
                      <a:pt x="15" y="27"/>
                      <a:pt x="15" y="30"/>
                      <a:pt x="16" y="32"/>
                    </a:cubicBezTo>
                    <a:cubicBezTo>
                      <a:pt x="18" y="34"/>
                      <a:pt x="20" y="35"/>
                      <a:pt x="22" y="37"/>
                    </a:cubicBezTo>
                    <a:cubicBezTo>
                      <a:pt x="24" y="38"/>
                      <a:pt x="26" y="39"/>
                      <a:pt x="29" y="41"/>
                    </a:cubicBezTo>
                    <a:cubicBezTo>
                      <a:pt x="32" y="42"/>
                      <a:pt x="35" y="43"/>
                      <a:pt x="37" y="44"/>
                    </a:cubicBezTo>
                    <a:cubicBezTo>
                      <a:pt x="40" y="45"/>
                      <a:pt x="43" y="46"/>
                      <a:pt x="46" y="48"/>
                    </a:cubicBezTo>
                    <a:cubicBezTo>
                      <a:pt x="49" y="49"/>
                      <a:pt x="51" y="50"/>
                      <a:pt x="53" y="52"/>
                    </a:cubicBezTo>
                    <a:cubicBezTo>
                      <a:pt x="55" y="54"/>
                      <a:pt x="57" y="57"/>
                      <a:pt x="58" y="59"/>
                    </a:cubicBezTo>
                    <a:cubicBezTo>
                      <a:pt x="60" y="62"/>
                      <a:pt x="60" y="65"/>
                      <a:pt x="60" y="69"/>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45" name="Freeform 17"/>
              <p:cNvSpPr>
                <a:spLocks/>
              </p:cNvSpPr>
              <p:nvPr/>
            </p:nvSpPr>
            <p:spPr bwMode="auto">
              <a:xfrm>
                <a:off x="5432410" y="5711825"/>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55B3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46" name="Freeform 18"/>
              <p:cNvSpPr>
                <a:spLocks/>
              </p:cNvSpPr>
              <p:nvPr/>
            </p:nvSpPr>
            <p:spPr bwMode="auto">
              <a:xfrm>
                <a:off x="5432410" y="5711825"/>
                <a:ext cx="136092" cy="153678"/>
              </a:xfrm>
              <a:custGeom>
                <a:avLst/>
                <a:gdLst>
                  <a:gd name="T0" fmla="*/ 86 w 86"/>
                  <a:gd name="T1" fmla="*/ 99 h 99"/>
                  <a:gd name="T2" fmla="*/ 86 w 86"/>
                  <a:gd name="T3" fmla="*/ 0 h 99"/>
                  <a:gd name="T4" fmla="*/ 0 w 86"/>
                  <a:gd name="T5" fmla="*/ 50 h 99"/>
                </a:gdLst>
                <a:ahLst/>
                <a:cxnLst>
                  <a:cxn ang="0">
                    <a:pos x="T0" y="T1"/>
                  </a:cxn>
                  <a:cxn ang="0">
                    <a:pos x="T2" y="T3"/>
                  </a:cxn>
                  <a:cxn ang="0">
                    <a:pos x="T4" y="T5"/>
                  </a:cxn>
                </a:cxnLst>
                <a:rect l="0" t="0" r="r" b="b"/>
                <a:pathLst>
                  <a:path w="86" h="99">
                    <a:moveTo>
                      <a:pt x="86" y="99"/>
                    </a:moveTo>
                    <a:lnTo>
                      <a:pt x="86" y="0"/>
                    </a:lnTo>
                    <a:lnTo>
                      <a:pt x="0" y="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47" name="Freeform 19"/>
              <p:cNvSpPr>
                <a:spLocks/>
              </p:cNvSpPr>
              <p:nvPr/>
            </p:nvSpPr>
            <p:spPr bwMode="auto">
              <a:xfrm>
                <a:off x="5427663" y="5804963"/>
                <a:ext cx="136092" cy="152125"/>
              </a:xfrm>
              <a:custGeom>
                <a:avLst/>
                <a:gdLst>
                  <a:gd name="T0" fmla="*/ 0 w 86"/>
                  <a:gd name="T1" fmla="*/ 0 h 98"/>
                  <a:gd name="T2" fmla="*/ 0 w 86"/>
                  <a:gd name="T3" fmla="*/ 98 h 98"/>
                  <a:gd name="T4" fmla="*/ 86 w 86"/>
                  <a:gd name="T5" fmla="*/ 48 h 98"/>
                  <a:gd name="T6" fmla="*/ 86 w 86"/>
                  <a:gd name="T7" fmla="*/ 48 h 98"/>
                  <a:gd name="T8" fmla="*/ 0 w 86"/>
                  <a:gd name="T9" fmla="*/ 0 h 98"/>
                </a:gdLst>
                <a:ahLst/>
                <a:cxnLst>
                  <a:cxn ang="0">
                    <a:pos x="T0" y="T1"/>
                  </a:cxn>
                  <a:cxn ang="0">
                    <a:pos x="T2" y="T3"/>
                  </a:cxn>
                  <a:cxn ang="0">
                    <a:pos x="T4" y="T5"/>
                  </a:cxn>
                  <a:cxn ang="0">
                    <a:pos x="T6" y="T7"/>
                  </a:cxn>
                  <a:cxn ang="0">
                    <a:pos x="T8" y="T9"/>
                  </a:cxn>
                </a:cxnLst>
                <a:rect l="0" t="0" r="r" b="b"/>
                <a:pathLst>
                  <a:path w="86" h="98">
                    <a:moveTo>
                      <a:pt x="0" y="0"/>
                    </a:moveTo>
                    <a:lnTo>
                      <a:pt x="0" y="98"/>
                    </a:lnTo>
                    <a:lnTo>
                      <a:pt x="86" y="48"/>
                    </a:lnTo>
                    <a:lnTo>
                      <a:pt x="86" y="48"/>
                    </a:lnTo>
                    <a:lnTo>
                      <a:pt x="0" y="0"/>
                    </a:lnTo>
                    <a:close/>
                  </a:path>
                </a:pathLst>
              </a:custGeom>
              <a:solidFill>
                <a:srgbClr val="F39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48" name="Freeform 20"/>
              <p:cNvSpPr>
                <a:spLocks/>
              </p:cNvSpPr>
              <p:nvPr/>
            </p:nvSpPr>
            <p:spPr bwMode="auto">
              <a:xfrm>
                <a:off x="5432410" y="5894996"/>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E83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
            <p:nvSpPr>
              <p:cNvPr id="49" name="Freeform 21"/>
              <p:cNvSpPr>
                <a:spLocks/>
              </p:cNvSpPr>
              <p:nvPr/>
            </p:nvSpPr>
            <p:spPr bwMode="auto">
              <a:xfrm>
                <a:off x="5582745" y="5711825"/>
                <a:ext cx="136092" cy="153678"/>
              </a:xfrm>
              <a:custGeom>
                <a:avLst/>
                <a:gdLst>
                  <a:gd name="T0" fmla="*/ 86 w 86"/>
                  <a:gd name="T1" fmla="*/ 50 h 99"/>
                  <a:gd name="T2" fmla="*/ 0 w 86"/>
                  <a:gd name="T3" fmla="*/ 0 h 99"/>
                  <a:gd name="T4" fmla="*/ 0 w 86"/>
                  <a:gd name="T5" fmla="*/ 99 h 99"/>
                  <a:gd name="T6" fmla="*/ 86 w 86"/>
                  <a:gd name="T7" fmla="*/ 50 h 99"/>
                </a:gdLst>
                <a:ahLst/>
                <a:cxnLst>
                  <a:cxn ang="0">
                    <a:pos x="T0" y="T1"/>
                  </a:cxn>
                  <a:cxn ang="0">
                    <a:pos x="T2" y="T3"/>
                  </a:cxn>
                  <a:cxn ang="0">
                    <a:pos x="T4" y="T5"/>
                  </a:cxn>
                  <a:cxn ang="0">
                    <a:pos x="T6" y="T7"/>
                  </a:cxn>
                </a:cxnLst>
                <a:rect l="0" t="0" r="r" b="b"/>
                <a:pathLst>
                  <a:path w="86" h="99">
                    <a:moveTo>
                      <a:pt x="86" y="50"/>
                    </a:moveTo>
                    <a:lnTo>
                      <a:pt x="0" y="0"/>
                    </a:lnTo>
                    <a:lnTo>
                      <a:pt x="0" y="99"/>
                    </a:lnTo>
                    <a:lnTo>
                      <a:pt x="86" y="50"/>
                    </a:lnTo>
                    <a:close/>
                  </a:path>
                </a:pathLst>
              </a:custGeom>
              <a:solidFill>
                <a:srgbClr val="00A0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grpSp>
        <p:sp>
          <p:nvSpPr>
            <p:cNvPr id="31" name="직사각형 30">
              <a:hlinkClick r:id="rId3"/>
            </p:cNvPr>
            <p:cNvSpPr/>
            <p:nvPr/>
          </p:nvSpPr>
          <p:spPr>
            <a:xfrm>
              <a:off x="5434149" y="6156959"/>
              <a:ext cx="1341120" cy="3483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7" name="제목 6"/>
          <p:cNvSpPr>
            <a:spLocks noGrp="1"/>
          </p:cNvSpPr>
          <p:nvPr>
            <p:ph type="ctrTitle"/>
          </p:nvPr>
        </p:nvSpPr>
        <p:spPr>
          <a:xfrm>
            <a:off x="411048" y="2132855"/>
            <a:ext cx="4603130" cy="1476871"/>
          </a:xfrm>
        </p:spPr>
        <p:txBody>
          <a:bodyPr/>
          <a:lstStyle/>
          <a:p>
            <a:r>
              <a:rPr lang="en-US" altLang="ko-KR" sz="5000" dirty="0"/>
              <a:t>Sport News </a:t>
            </a:r>
            <a:r>
              <a:rPr lang="en-US" altLang="ko-KR" b="1" dirty="0"/>
              <a:t>Application</a:t>
            </a:r>
            <a:endParaRPr lang="ko-KR" altLang="en-US" b="1" dirty="0"/>
          </a:p>
        </p:txBody>
      </p:sp>
      <p:sp>
        <p:nvSpPr>
          <p:cNvPr id="18" name="직사각형 17"/>
          <p:cNvSpPr/>
          <p:nvPr/>
        </p:nvSpPr>
        <p:spPr>
          <a:xfrm>
            <a:off x="411048" y="3964994"/>
            <a:ext cx="3512880" cy="707886"/>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ko-KR" sz="1000" dirty="0">
                <a:solidFill>
                  <a:schemeClr val="bg1">
                    <a:lumMod val="65000"/>
                  </a:schemeClr>
                </a:solidFill>
                <a:latin typeface="+mj-lt"/>
                <a:ea typeface="맑은 고딕" pitchFamily="50" charset="-127"/>
                <a:cs typeface="굴림" pitchFamily="50" charset="-127"/>
              </a:rPr>
              <a:t>Team members:</a:t>
            </a:r>
          </a:p>
          <a:p>
            <a:pPr fontAlgn="base">
              <a:spcBef>
                <a:spcPct val="0"/>
              </a:spcBef>
              <a:spcAft>
                <a:spcPct val="0"/>
              </a:spcAft>
            </a:pPr>
            <a:r>
              <a:rPr kumimoji="1" lang="en-US" altLang="ko-KR" sz="1000" dirty="0">
                <a:solidFill>
                  <a:schemeClr val="bg1">
                    <a:lumMod val="65000"/>
                  </a:schemeClr>
                </a:solidFill>
                <a:latin typeface="+mj-lt"/>
                <a:ea typeface="맑은 고딕" pitchFamily="50" charset="-127"/>
                <a:cs typeface="굴림" pitchFamily="50" charset="-127"/>
              </a:rPr>
              <a:t>Mohsen Amirian</a:t>
            </a:r>
          </a:p>
          <a:p>
            <a:pPr fontAlgn="base">
              <a:spcBef>
                <a:spcPct val="0"/>
              </a:spcBef>
              <a:spcAft>
                <a:spcPct val="0"/>
              </a:spcAft>
            </a:pPr>
            <a:r>
              <a:rPr kumimoji="1" lang="en-US" altLang="ko-KR" sz="1000" dirty="0" err="1">
                <a:solidFill>
                  <a:schemeClr val="bg1">
                    <a:lumMod val="65000"/>
                  </a:schemeClr>
                </a:solidFill>
                <a:latin typeface="+mj-lt"/>
                <a:ea typeface="맑은 고딕" pitchFamily="50" charset="-127"/>
                <a:cs typeface="굴림" pitchFamily="50" charset="-127"/>
              </a:rPr>
              <a:t>Marziye</a:t>
            </a:r>
            <a:r>
              <a:rPr kumimoji="1" lang="en-US" altLang="ko-KR" sz="1000" dirty="0">
                <a:solidFill>
                  <a:schemeClr val="bg1">
                    <a:lumMod val="65000"/>
                  </a:schemeClr>
                </a:solidFill>
                <a:latin typeface="+mj-lt"/>
                <a:ea typeface="맑은 고딕" pitchFamily="50" charset="-127"/>
                <a:cs typeface="굴림" pitchFamily="50" charset="-127"/>
              </a:rPr>
              <a:t> </a:t>
            </a:r>
            <a:r>
              <a:rPr kumimoji="1" lang="en-US" altLang="ko-KR" sz="1000" dirty="0" err="1">
                <a:solidFill>
                  <a:schemeClr val="bg1">
                    <a:lumMod val="65000"/>
                  </a:schemeClr>
                </a:solidFill>
                <a:latin typeface="+mj-lt"/>
                <a:ea typeface="맑은 고딕" pitchFamily="50" charset="-127"/>
                <a:cs typeface="굴림" pitchFamily="50" charset="-127"/>
              </a:rPr>
              <a:t>Sarvarizade</a:t>
            </a:r>
            <a:endParaRPr kumimoji="1" lang="en-US" altLang="ko-KR" sz="1000" dirty="0">
              <a:solidFill>
                <a:schemeClr val="bg1">
                  <a:lumMod val="65000"/>
                </a:schemeClr>
              </a:solidFill>
              <a:latin typeface="+mj-lt"/>
              <a:ea typeface="맑은 고딕" pitchFamily="50" charset="-127"/>
              <a:cs typeface="굴림" pitchFamily="50" charset="-127"/>
            </a:endParaRPr>
          </a:p>
          <a:p>
            <a:pPr fontAlgn="base">
              <a:spcBef>
                <a:spcPct val="0"/>
              </a:spcBef>
              <a:spcAft>
                <a:spcPct val="0"/>
              </a:spcAft>
            </a:pPr>
            <a:r>
              <a:rPr kumimoji="1" lang="en-US" altLang="ko-KR" sz="1000" dirty="0">
                <a:solidFill>
                  <a:schemeClr val="bg1">
                    <a:lumMod val="65000"/>
                  </a:schemeClr>
                </a:solidFill>
                <a:latin typeface="+mj-lt"/>
                <a:ea typeface="맑은 고딕" pitchFamily="50" charset="-127"/>
                <a:cs typeface="굴림" pitchFamily="50" charset="-127"/>
              </a:rPr>
              <a:t>Ognjen </a:t>
            </a:r>
            <a:r>
              <a:rPr kumimoji="1" lang="en-US" altLang="ko-KR" sz="1000" dirty="0" err="1">
                <a:solidFill>
                  <a:schemeClr val="bg1">
                    <a:lumMod val="65000"/>
                  </a:schemeClr>
                </a:solidFill>
                <a:latin typeface="+mj-lt"/>
                <a:ea typeface="맑은 고딕" pitchFamily="50" charset="-127"/>
                <a:cs typeface="굴림" pitchFamily="50" charset="-127"/>
              </a:rPr>
              <a:t>Ostojic</a:t>
            </a:r>
            <a:endParaRPr kumimoji="1" lang="en-US" altLang="ko-KR" sz="1000" dirty="0">
              <a:solidFill>
                <a:schemeClr val="bg1">
                  <a:lumMod val="65000"/>
                </a:schemeClr>
              </a:solidFill>
              <a:latin typeface="+mj-lt"/>
              <a:ea typeface="맑은 고딕" pitchFamily="50" charset="-127"/>
              <a:cs typeface="굴림" pitchFamily="50" charset="-127"/>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C144472D-A7B3-BE56-C271-84B9B0E28073}"/>
            </a:ext>
          </a:extLst>
        </p:cNvPr>
        <p:cNvGrpSpPr/>
        <p:nvPr/>
      </p:nvGrpSpPr>
      <p:grpSpPr>
        <a:xfrm>
          <a:off x="0" y="0"/>
          <a:ext cx="0" cy="0"/>
          <a:chOff x="0" y="0"/>
          <a:chExt cx="0" cy="0"/>
        </a:xfrm>
      </p:grpSpPr>
      <p:sp>
        <p:nvSpPr>
          <p:cNvPr id="2" name="제목 1">
            <a:extLst>
              <a:ext uri="{FF2B5EF4-FFF2-40B4-BE49-F238E27FC236}">
                <a16:creationId xmlns="" xmlns:a16="http://schemas.microsoft.com/office/drawing/2014/main" id="{7A8270DB-58F5-7239-2B4D-DED5CDA6CA2C}"/>
              </a:ext>
            </a:extLst>
          </p:cNvPr>
          <p:cNvSpPr>
            <a:spLocks noGrp="1"/>
          </p:cNvSpPr>
          <p:nvPr>
            <p:ph type="title"/>
          </p:nvPr>
        </p:nvSpPr>
        <p:spPr/>
        <p:txBody>
          <a:bodyPr/>
          <a:lstStyle/>
          <a:p>
            <a:r>
              <a:rPr lang="en-US" altLang="ko-KR" dirty="0"/>
              <a:t>Users' Goals Definition for Sport News App</a:t>
            </a:r>
            <a:endParaRPr lang="ko-KR" altLang="en-US" dirty="0"/>
          </a:p>
        </p:txBody>
      </p:sp>
      <p:sp>
        <p:nvSpPr>
          <p:cNvPr id="37" name="내용 개체 틀 36">
            <a:extLst>
              <a:ext uri="{FF2B5EF4-FFF2-40B4-BE49-F238E27FC236}">
                <a16:creationId xmlns="" xmlns:a16="http://schemas.microsoft.com/office/drawing/2014/main" id="{3CBFD302-5FBC-4108-E58D-7DF18128085A}"/>
              </a:ext>
            </a:extLst>
          </p:cNvPr>
          <p:cNvSpPr>
            <a:spLocks noGrp="1"/>
          </p:cNvSpPr>
          <p:nvPr>
            <p:ph idx="1"/>
          </p:nvPr>
        </p:nvSpPr>
        <p:spPr>
          <a:xfrm>
            <a:off x="395537" y="1484784"/>
            <a:ext cx="7445172" cy="4881686"/>
          </a:xfrm>
        </p:spPr>
        <p:txBody>
          <a:bodyPr>
            <a:normAutofit/>
          </a:bodyPr>
          <a:lstStyle/>
          <a:p>
            <a:pPr algn="justLow">
              <a:spcAft>
                <a:spcPts val="600"/>
              </a:spcAft>
              <a:buFont typeface="+mj-lt"/>
              <a:buAutoNum type="arabicPeriod"/>
            </a:pPr>
            <a:r>
              <a:rPr lang="en-US" b="1" i="0" dirty="0">
                <a:solidFill>
                  <a:schemeClr val="tx1">
                    <a:lumMod val="85000"/>
                    <a:lumOff val="15000"/>
                  </a:schemeClr>
                </a:solidFill>
              </a:rPr>
              <a:t>Seamless Navigation</a:t>
            </a:r>
            <a:r>
              <a:rPr lang="en-US" i="0" dirty="0">
                <a:solidFill>
                  <a:schemeClr val="tx1">
                    <a:lumMod val="85000"/>
                    <a:lumOff val="15000"/>
                  </a:schemeClr>
                </a:solidFill>
              </a:rPr>
              <a:t>: Navigate easily through the app with intuitive UI elements for fast access to live scores and articles.</a:t>
            </a:r>
          </a:p>
          <a:p>
            <a:pPr algn="justLow">
              <a:spcAft>
                <a:spcPts val="600"/>
              </a:spcAft>
              <a:buFont typeface="+mj-lt"/>
              <a:buAutoNum type="arabicPeriod"/>
            </a:pPr>
            <a:r>
              <a:rPr lang="en-US" b="1" i="0" dirty="0">
                <a:solidFill>
                  <a:schemeClr val="tx1">
                    <a:lumMod val="85000"/>
                    <a:lumOff val="15000"/>
                  </a:schemeClr>
                </a:solidFill>
              </a:rPr>
              <a:t>Enhanced Reading Experience</a:t>
            </a:r>
            <a:r>
              <a:rPr lang="en-US" i="0" dirty="0">
                <a:solidFill>
                  <a:schemeClr val="tx1">
                    <a:lumMod val="85000"/>
                    <a:lumOff val="15000"/>
                  </a:schemeClr>
                </a:solidFill>
              </a:rPr>
              <a:t>: Enjoy well-structured articles with embedded         multimedia content, such as photos and video snippets, that enrich the reading       experience.</a:t>
            </a:r>
          </a:p>
          <a:p>
            <a:pPr algn="justLow">
              <a:spcAft>
                <a:spcPts val="600"/>
              </a:spcAft>
              <a:buFont typeface="+mj-lt"/>
              <a:buAutoNum type="arabicPeriod"/>
            </a:pPr>
            <a:r>
              <a:rPr lang="en-US" b="1" i="0" dirty="0">
                <a:solidFill>
                  <a:schemeClr val="tx1">
                    <a:lumMod val="85000"/>
                    <a:lumOff val="15000"/>
                  </a:schemeClr>
                </a:solidFill>
              </a:rPr>
              <a:t>Optimized Search Functionality</a:t>
            </a:r>
            <a:r>
              <a:rPr lang="en-US" i="0" dirty="0">
                <a:solidFill>
                  <a:schemeClr val="tx1">
                    <a:lumMod val="85000"/>
                    <a:lumOff val="15000"/>
                  </a:schemeClr>
                </a:solidFill>
              </a:rPr>
              <a:t>: Quickly find specific articles or game stats using an efficient search bar with auto-suggestions and filters.</a:t>
            </a:r>
          </a:p>
          <a:p>
            <a:pPr algn="justLow">
              <a:spcAft>
                <a:spcPts val="600"/>
              </a:spcAft>
              <a:buFont typeface="+mj-lt"/>
              <a:buAutoNum type="arabicPeriod"/>
            </a:pPr>
            <a:r>
              <a:rPr lang="en-US" b="1" i="0" dirty="0">
                <a:solidFill>
                  <a:schemeClr val="tx1">
                    <a:lumMod val="85000"/>
                    <a:lumOff val="15000"/>
                  </a:schemeClr>
                </a:solidFill>
              </a:rPr>
              <a:t>Personalized Content Feed</a:t>
            </a:r>
            <a:r>
              <a:rPr lang="en-US" i="0" dirty="0">
                <a:solidFill>
                  <a:schemeClr val="tx1">
                    <a:lumMod val="85000"/>
                    <a:lumOff val="15000"/>
                  </a:schemeClr>
                </a:solidFill>
              </a:rPr>
              <a:t>: View a customized feed based on selected sports and  preferences.</a:t>
            </a:r>
          </a:p>
          <a:p>
            <a:pPr algn="justLow">
              <a:spcAft>
                <a:spcPts val="600"/>
              </a:spcAft>
              <a:buFont typeface="+mj-lt"/>
              <a:buAutoNum type="arabicPeriod"/>
            </a:pPr>
            <a:r>
              <a:rPr lang="en-US" b="1" i="0" dirty="0">
                <a:solidFill>
                  <a:schemeClr val="tx1">
                    <a:lumMod val="85000"/>
                    <a:lumOff val="15000"/>
                  </a:schemeClr>
                </a:solidFill>
              </a:rPr>
              <a:t>Quick Access Menu</a:t>
            </a:r>
            <a:r>
              <a:rPr lang="en-US" i="0" dirty="0">
                <a:solidFill>
                  <a:schemeClr val="tx1">
                    <a:lumMod val="85000"/>
                    <a:lumOff val="15000"/>
                  </a:schemeClr>
                </a:solidFill>
              </a:rPr>
              <a:t>: Use a collapsible side menu for direct access to popular             sections like "Live Scores" and "Top Stories."</a:t>
            </a:r>
          </a:p>
          <a:p>
            <a:pPr algn="justLow">
              <a:spcAft>
                <a:spcPts val="600"/>
              </a:spcAft>
              <a:buFont typeface="+mj-lt"/>
              <a:buAutoNum type="arabicPeriod"/>
            </a:pPr>
            <a:r>
              <a:rPr lang="en-US" b="1" i="0" dirty="0">
                <a:solidFill>
                  <a:schemeClr val="tx1">
                    <a:lumMod val="85000"/>
                    <a:lumOff val="15000"/>
                  </a:schemeClr>
                </a:solidFill>
              </a:rPr>
              <a:t>User Login/Registration</a:t>
            </a:r>
            <a:r>
              <a:rPr lang="en-US" i="0" dirty="0">
                <a:solidFill>
                  <a:schemeClr val="tx1">
                    <a:lumMod val="85000"/>
                    <a:lumOff val="15000"/>
                  </a:schemeClr>
                </a:solidFill>
              </a:rPr>
              <a:t>: User login feature along with registering option.  </a:t>
            </a:r>
          </a:p>
          <a:p>
            <a:pPr algn="justLow">
              <a:spcAft>
                <a:spcPts val="600"/>
              </a:spcAft>
              <a:buFont typeface="+mj-lt"/>
              <a:buAutoNum type="arabicPeriod"/>
            </a:pPr>
            <a:r>
              <a:rPr lang="en-US" b="1" i="0" dirty="0">
                <a:solidFill>
                  <a:schemeClr val="tx1">
                    <a:lumMod val="85000"/>
                    <a:lumOff val="15000"/>
                  </a:schemeClr>
                </a:solidFill>
              </a:rPr>
              <a:t>View Latest News and Collections</a:t>
            </a:r>
            <a:r>
              <a:rPr lang="en-US" i="0" dirty="0">
                <a:solidFill>
                  <a:schemeClr val="tx1">
                    <a:lumMod val="85000"/>
                    <a:lumOff val="15000"/>
                  </a:schemeClr>
                </a:solidFill>
              </a:rPr>
              <a:t>: Access a quick list of the latest articles and         highlights.</a:t>
            </a:r>
          </a:p>
        </p:txBody>
      </p:sp>
    </p:spTree>
    <p:extLst>
      <p:ext uri="{BB962C8B-B14F-4D97-AF65-F5344CB8AC3E}">
        <p14:creationId xmlns:p14="http://schemas.microsoft.com/office/powerpoint/2010/main" val="3709783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C6670C42-2766-A2F5-7B6B-ACBBAB8FABBA}"/>
            </a:ext>
          </a:extLst>
        </p:cNvPr>
        <p:cNvGrpSpPr/>
        <p:nvPr/>
      </p:nvGrpSpPr>
      <p:grpSpPr>
        <a:xfrm>
          <a:off x="0" y="0"/>
          <a:ext cx="0" cy="0"/>
          <a:chOff x="0" y="0"/>
          <a:chExt cx="0" cy="0"/>
        </a:xfrm>
      </p:grpSpPr>
      <p:sp>
        <p:nvSpPr>
          <p:cNvPr id="2" name="제목 1">
            <a:extLst>
              <a:ext uri="{FF2B5EF4-FFF2-40B4-BE49-F238E27FC236}">
                <a16:creationId xmlns="" xmlns:a16="http://schemas.microsoft.com/office/drawing/2014/main" id="{354298C9-775C-F5F6-844E-BA007F6FBDDF}"/>
              </a:ext>
            </a:extLst>
          </p:cNvPr>
          <p:cNvSpPr>
            <a:spLocks noGrp="1"/>
          </p:cNvSpPr>
          <p:nvPr>
            <p:ph type="title"/>
          </p:nvPr>
        </p:nvSpPr>
        <p:spPr/>
        <p:txBody>
          <a:bodyPr/>
          <a:lstStyle/>
          <a:p>
            <a:r>
              <a:rPr lang="en-US" altLang="ko-KR" dirty="0"/>
              <a:t>Users' Goals Definition for Sport News App</a:t>
            </a:r>
            <a:endParaRPr lang="ko-KR" altLang="en-US" dirty="0"/>
          </a:p>
        </p:txBody>
      </p:sp>
      <p:sp>
        <p:nvSpPr>
          <p:cNvPr id="37" name="내용 개체 틀 36">
            <a:extLst>
              <a:ext uri="{FF2B5EF4-FFF2-40B4-BE49-F238E27FC236}">
                <a16:creationId xmlns="" xmlns:a16="http://schemas.microsoft.com/office/drawing/2014/main" id="{2F12206B-79FC-D0C8-F3B1-21C0CE835923}"/>
              </a:ext>
            </a:extLst>
          </p:cNvPr>
          <p:cNvSpPr>
            <a:spLocks noGrp="1"/>
          </p:cNvSpPr>
          <p:nvPr>
            <p:ph idx="1"/>
          </p:nvPr>
        </p:nvSpPr>
        <p:spPr>
          <a:xfrm>
            <a:off x="395537" y="1484784"/>
            <a:ext cx="7445172" cy="4881686"/>
          </a:xfrm>
        </p:spPr>
        <p:txBody>
          <a:bodyPr>
            <a:normAutofit/>
          </a:bodyPr>
          <a:lstStyle/>
          <a:p>
            <a:pPr algn="justLow">
              <a:spcAft>
                <a:spcPts val="600"/>
              </a:spcAft>
              <a:buFont typeface="+mj-lt"/>
              <a:buAutoNum type="arabicPeriod" startAt="8"/>
            </a:pPr>
            <a:r>
              <a:rPr lang="en-US" b="1" i="0" dirty="0">
                <a:solidFill>
                  <a:schemeClr val="tx1">
                    <a:lumMod val="85000"/>
                    <a:lumOff val="15000"/>
                  </a:schemeClr>
                </a:solidFill>
              </a:rPr>
              <a:t>Content Filters</a:t>
            </a:r>
            <a:r>
              <a:rPr lang="en-US" i="0" dirty="0">
                <a:solidFill>
                  <a:schemeClr val="tx1">
                    <a:lumMod val="85000"/>
                    <a:lumOff val="15000"/>
                  </a:schemeClr>
                </a:solidFill>
              </a:rPr>
              <a:t>: Filter articles by category, date, or type to find relevant information quickly.</a:t>
            </a:r>
          </a:p>
          <a:p>
            <a:pPr algn="justLow">
              <a:spcAft>
                <a:spcPts val="600"/>
              </a:spcAft>
              <a:buFont typeface="+mj-lt"/>
              <a:buAutoNum type="arabicPeriod" startAt="8"/>
            </a:pPr>
            <a:r>
              <a:rPr lang="en-US" b="1" i="0" dirty="0">
                <a:solidFill>
                  <a:schemeClr val="tx1">
                    <a:lumMod val="85000"/>
                    <a:lumOff val="15000"/>
                  </a:schemeClr>
                </a:solidFill>
              </a:rPr>
              <a:t>User Account Management</a:t>
            </a:r>
            <a:r>
              <a:rPr lang="en-US" i="0" dirty="0">
                <a:solidFill>
                  <a:schemeClr val="tx1">
                    <a:lumMod val="85000"/>
                    <a:lumOff val="15000"/>
                  </a:schemeClr>
                </a:solidFill>
              </a:rPr>
              <a:t>: Manage profile details and app settings with ease.</a:t>
            </a:r>
          </a:p>
          <a:p>
            <a:pPr algn="justLow">
              <a:spcAft>
                <a:spcPts val="600"/>
              </a:spcAft>
              <a:buFont typeface="+mj-lt"/>
              <a:buAutoNum type="arabicPeriod" startAt="8"/>
            </a:pPr>
            <a:r>
              <a:rPr lang="en-US" b="1" i="0" dirty="0">
                <a:solidFill>
                  <a:schemeClr val="tx1">
                    <a:lumMod val="85000"/>
                    <a:lumOff val="15000"/>
                  </a:schemeClr>
                </a:solidFill>
              </a:rPr>
              <a:t>About the App</a:t>
            </a:r>
            <a:r>
              <a:rPr lang="en-US" i="0" dirty="0">
                <a:solidFill>
                  <a:schemeClr val="tx1">
                    <a:lumMod val="85000"/>
                    <a:lumOff val="15000"/>
                  </a:schemeClr>
                </a:solidFill>
              </a:rPr>
              <a:t>: View information about the app and its purpose.</a:t>
            </a:r>
          </a:p>
          <a:p>
            <a:pPr algn="justLow">
              <a:spcAft>
                <a:spcPts val="600"/>
              </a:spcAft>
              <a:buFont typeface="+mj-lt"/>
              <a:buAutoNum type="arabicPeriod" startAt="8"/>
            </a:pPr>
            <a:r>
              <a:rPr lang="en-US" b="1" i="0" dirty="0">
                <a:solidFill>
                  <a:schemeClr val="tx1">
                    <a:lumMod val="85000"/>
                    <a:lumOff val="15000"/>
                  </a:schemeClr>
                </a:solidFill>
              </a:rPr>
              <a:t>About the Authors</a:t>
            </a:r>
            <a:r>
              <a:rPr lang="en-US" i="0" dirty="0">
                <a:solidFill>
                  <a:schemeClr val="tx1">
                    <a:lumMod val="85000"/>
                    <a:lumOff val="15000"/>
                  </a:schemeClr>
                </a:solidFill>
              </a:rPr>
              <a:t>: Give a general view for authors and their social medias.</a:t>
            </a:r>
          </a:p>
          <a:p>
            <a:pPr algn="justLow">
              <a:spcAft>
                <a:spcPts val="600"/>
              </a:spcAft>
              <a:buFont typeface="+mj-lt"/>
              <a:buAutoNum type="arabicPeriod" startAt="8"/>
            </a:pPr>
            <a:r>
              <a:rPr lang="en-US" b="1" i="0" dirty="0">
                <a:solidFill>
                  <a:schemeClr val="tx1">
                    <a:lumMod val="85000"/>
                    <a:lumOff val="15000"/>
                  </a:schemeClr>
                </a:solidFill>
              </a:rPr>
              <a:t>Subscription and Payment</a:t>
            </a:r>
            <a:r>
              <a:rPr lang="en-US" i="0" dirty="0">
                <a:solidFill>
                  <a:schemeClr val="tx1">
                    <a:lumMod val="85000"/>
                    <a:lumOff val="15000"/>
                  </a:schemeClr>
                </a:solidFill>
              </a:rPr>
              <a:t>: Manage subscription options and payment preferences for exclusive content access.</a:t>
            </a:r>
          </a:p>
        </p:txBody>
      </p:sp>
    </p:spTree>
    <p:extLst>
      <p:ext uri="{BB962C8B-B14F-4D97-AF65-F5344CB8AC3E}">
        <p14:creationId xmlns:p14="http://schemas.microsoft.com/office/powerpoint/2010/main" val="11694523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 xmlns:a16="http://schemas.microsoft.com/office/drawing/2014/main" id="{2D60B9A9-AA4F-28A7-4104-43A534C181A2}"/>
              </a:ext>
            </a:extLst>
          </p:cNvPr>
          <p:cNvSpPr>
            <a:spLocks noGrp="1"/>
          </p:cNvSpPr>
          <p:nvPr>
            <p:ph idx="1"/>
          </p:nvPr>
        </p:nvSpPr>
        <p:spPr/>
        <p:txBody>
          <a:bodyPr/>
          <a:lstStyle/>
          <a:p>
            <a:pPr>
              <a:lnSpc>
                <a:spcPct val="150000"/>
              </a:lnSpc>
              <a:buFont typeface="+mj-lt"/>
              <a:buAutoNum type="arabicPeriod"/>
            </a:pPr>
            <a:r>
              <a:rPr lang="en-US" i="0" dirty="0">
                <a:solidFill>
                  <a:schemeClr val="tx1">
                    <a:lumMod val="85000"/>
                    <a:lumOff val="15000"/>
                  </a:schemeClr>
                </a:solidFill>
              </a:rPr>
              <a:t>View the latest sports news</a:t>
            </a:r>
          </a:p>
          <a:p>
            <a:pPr>
              <a:lnSpc>
                <a:spcPct val="150000"/>
              </a:lnSpc>
              <a:buFont typeface="+mj-lt"/>
              <a:buAutoNum type="arabicPeriod"/>
            </a:pPr>
            <a:r>
              <a:rPr lang="en-US" i="0" dirty="0">
                <a:solidFill>
                  <a:schemeClr val="tx1">
                    <a:lumMod val="85000"/>
                    <a:lumOff val="15000"/>
                  </a:schemeClr>
                </a:solidFill>
              </a:rPr>
              <a:t>Explore different sports categories (e.g., football, basketball, tennis)</a:t>
            </a:r>
          </a:p>
          <a:p>
            <a:pPr>
              <a:lnSpc>
                <a:spcPct val="150000"/>
              </a:lnSpc>
              <a:buFont typeface="+mj-lt"/>
              <a:buAutoNum type="arabicPeriod"/>
            </a:pPr>
            <a:r>
              <a:rPr lang="en-US" i="0" dirty="0">
                <a:solidFill>
                  <a:schemeClr val="tx1">
                    <a:lumMod val="85000"/>
                    <a:lumOff val="15000"/>
                  </a:schemeClr>
                </a:solidFill>
              </a:rPr>
              <a:t>Inspect Live statistics</a:t>
            </a:r>
          </a:p>
          <a:p>
            <a:pPr>
              <a:lnSpc>
                <a:spcPct val="150000"/>
              </a:lnSpc>
              <a:buFont typeface="+mj-lt"/>
              <a:buAutoNum type="arabicPeriod"/>
            </a:pPr>
            <a:r>
              <a:rPr lang="en-US" i="0" dirty="0">
                <a:solidFill>
                  <a:schemeClr val="tx1">
                    <a:lumMod val="85000"/>
                    <a:lumOff val="15000"/>
                  </a:schemeClr>
                </a:solidFill>
              </a:rPr>
              <a:t>Read full articles in detail</a:t>
            </a:r>
          </a:p>
          <a:p>
            <a:pPr>
              <a:lnSpc>
                <a:spcPct val="150000"/>
              </a:lnSpc>
              <a:buFont typeface="+mj-lt"/>
              <a:buAutoNum type="arabicPeriod"/>
            </a:pPr>
            <a:r>
              <a:rPr lang="en-US" i="0" dirty="0">
                <a:solidFill>
                  <a:schemeClr val="tx1">
                    <a:lumMod val="85000"/>
                    <a:lumOff val="15000"/>
                  </a:schemeClr>
                </a:solidFill>
              </a:rPr>
              <a:t>Search articles by keywords or topics</a:t>
            </a:r>
          </a:p>
          <a:p>
            <a:pPr>
              <a:lnSpc>
                <a:spcPct val="150000"/>
              </a:lnSpc>
              <a:buFont typeface="+mj-lt"/>
              <a:buAutoNum type="arabicPeriod"/>
            </a:pPr>
            <a:r>
              <a:rPr lang="en-US" i="0" dirty="0">
                <a:solidFill>
                  <a:schemeClr val="tx1">
                    <a:lumMod val="85000"/>
                    <a:lumOff val="15000"/>
                  </a:schemeClr>
                </a:solidFill>
              </a:rPr>
              <a:t>Register and login for personalized content</a:t>
            </a:r>
          </a:p>
          <a:p>
            <a:pPr>
              <a:lnSpc>
                <a:spcPct val="150000"/>
              </a:lnSpc>
              <a:buFont typeface="+mj-lt"/>
              <a:buAutoNum type="arabicPeriod"/>
            </a:pPr>
            <a:r>
              <a:rPr lang="en-US" i="0" dirty="0">
                <a:solidFill>
                  <a:schemeClr val="tx1">
                    <a:lumMod val="85000"/>
                    <a:lumOff val="15000"/>
                  </a:schemeClr>
                </a:solidFill>
              </a:rPr>
              <a:t>Subscribe to newsletters</a:t>
            </a:r>
          </a:p>
          <a:p>
            <a:pPr>
              <a:lnSpc>
                <a:spcPct val="150000"/>
              </a:lnSpc>
              <a:buFont typeface="+mj-lt"/>
              <a:buAutoNum type="arabicPeriod"/>
            </a:pPr>
            <a:r>
              <a:rPr lang="en-US" i="0" dirty="0">
                <a:solidFill>
                  <a:schemeClr val="tx1">
                    <a:lumMod val="85000"/>
                    <a:lumOff val="15000"/>
                  </a:schemeClr>
                </a:solidFill>
              </a:rPr>
              <a:t>Manage user profile (e.g., personal information, preferences)</a:t>
            </a:r>
          </a:p>
          <a:p>
            <a:pPr>
              <a:lnSpc>
                <a:spcPct val="150000"/>
              </a:lnSpc>
              <a:buFont typeface="+mj-lt"/>
              <a:buAutoNum type="arabicPeriod"/>
            </a:pPr>
            <a:r>
              <a:rPr lang="en-US" i="0" dirty="0">
                <a:solidFill>
                  <a:schemeClr val="tx1">
                    <a:lumMod val="85000"/>
                    <a:lumOff val="15000"/>
                  </a:schemeClr>
                </a:solidFill>
              </a:rPr>
              <a:t>Contact us for inquiries</a:t>
            </a:r>
          </a:p>
          <a:p>
            <a:pPr>
              <a:lnSpc>
                <a:spcPct val="150000"/>
              </a:lnSpc>
              <a:buFont typeface="+mj-lt"/>
              <a:buAutoNum type="arabicPeriod"/>
            </a:pPr>
            <a:r>
              <a:rPr lang="en-US" i="0" dirty="0">
                <a:solidFill>
                  <a:schemeClr val="tx1">
                    <a:lumMod val="85000"/>
                    <a:lumOff val="15000"/>
                  </a:schemeClr>
                </a:solidFill>
              </a:rPr>
              <a:t>Learn more about the app (about us)</a:t>
            </a:r>
          </a:p>
          <a:p>
            <a:pPr>
              <a:lnSpc>
                <a:spcPct val="150000"/>
              </a:lnSpc>
              <a:buFont typeface="+mj-lt"/>
              <a:buAutoNum type="arabicPeriod"/>
            </a:pPr>
            <a:r>
              <a:rPr lang="en-US" i="0" dirty="0">
                <a:solidFill>
                  <a:schemeClr val="tx1">
                    <a:lumMod val="85000"/>
                    <a:lumOff val="15000"/>
                  </a:schemeClr>
                </a:solidFill>
              </a:rPr>
              <a:t>View terms and conditions</a:t>
            </a:r>
          </a:p>
        </p:txBody>
      </p:sp>
      <p:sp>
        <p:nvSpPr>
          <p:cNvPr id="4" name="Title 3">
            <a:extLst>
              <a:ext uri="{FF2B5EF4-FFF2-40B4-BE49-F238E27FC236}">
                <a16:creationId xmlns="" xmlns:a16="http://schemas.microsoft.com/office/drawing/2014/main" id="{527B48D5-BAD6-541D-0C84-2228F131B7AF}"/>
              </a:ext>
            </a:extLst>
          </p:cNvPr>
          <p:cNvSpPr>
            <a:spLocks noGrp="1"/>
          </p:cNvSpPr>
          <p:nvPr>
            <p:ph type="title"/>
          </p:nvPr>
        </p:nvSpPr>
        <p:spPr/>
        <p:txBody>
          <a:bodyPr/>
          <a:lstStyle/>
          <a:p>
            <a:r>
              <a:rPr lang="en-US" dirty="0"/>
              <a:t>Sports News Application User Goals</a:t>
            </a:r>
          </a:p>
        </p:txBody>
      </p:sp>
    </p:spTree>
    <p:extLst>
      <p:ext uri="{BB962C8B-B14F-4D97-AF65-F5344CB8AC3E}">
        <p14:creationId xmlns:p14="http://schemas.microsoft.com/office/powerpoint/2010/main" val="4244954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chor="ctr"/>
          <a:lstStyle/>
          <a:p>
            <a:pPr>
              <a:buFont typeface="Arial" pitchFamily="34" charset="0"/>
              <a:buChar char="•"/>
            </a:pPr>
            <a:r>
              <a:rPr lang="en-US" i="0" dirty="0"/>
              <a:t>View Live Matches and Statistics </a:t>
            </a:r>
            <a:r>
              <a:rPr lang="en-US" sz="1100" i="0" dirty="0"/>
              <a:t>(User Goal 3)</a:t>
            </a:r>
          </a:p>
          <a:p>
            <a:pPr>
              <a:buFont typeface="Arial" pitchFamily="34" charset="0"/>
              <a:buChar char="•"/>
            </a:pPr>
            <a:r>
              <a:rPr lang="en-US" i="0" dirty="0"/>
              <a:t>Access Latest News</a:t>
            </a:r>
            <a:r>
              <a:rPr lang="en-US" sz="1100" i="0" dirty="0"/>
              <a:t> (User Goal 1)</a:t>
            </a:r>
          </a:p>
          <a:p>
            <a:pPr>
              <a:buFont typeface="Arial" pitchFamily="34" charset="0"/>
              <a:buChar char="•"/>
            </a:pPr>
            <a:r>
              <a:rPr lang="en-US" i="0" dirty="0"/>
              <a:t>Transfer Updates and explore Women News </a:t>
            </a:r>
            <a:r>
              <a:rPr lang="en-US" sz="1100" i="0" dirty="0"/>
              <a:t>(User Goal 2)</a:t>
            </a:r>
          </a:p>
          <a:p>
            <a:pPr>
              <a:buFont typeface="Arial" pitchFamily="34" charset="0"/>
              <a:buChar char="•"/>
            </a:pPr>
            <a:r>
              <a:rPr lang="en-US" i="0" dirty="0"/>
              <a:t>Register/Login </a:t>
            </a:r>
            <a:r>
              <a:rPr lang="en-US" sz="1100" i="0" dirty="0"/>
              <a:t>(User Goal 7)</a:t>
            </a:r>
          </a:p>
          <a:p>
            <a:pPr>
              <a:buFont typeface="Arial" pitchFamily="34" charset="0"/>
              <a:buChar char="•"/>
            </a:pPr>
            <a:r>
              <a:rPr lang="en-US" i="0" dirty="0"/>
              <a:t>Check Profile </a:t>
            </a:r>
            <a:r>
              <a:rPr lang="en-US" sz="1100" i="0" dirty="0"/>
              <a:t>(User Goal 9)</a:t>
            </a:r>
          </a:p>
          <a:p>
            <a:pPr>
              <a:buFont typeface="Arial" pitchFamily="34" charset="0"/>
              <a:buChar char="•"/>
            </a:pPr>
            <a:r>
              <a:rPr lang="en-US" i="0" dirty="0"/>
              <a:t>Search for Content </a:t>
            </a:r>
            <a:r>
              <a:rPr lang="en-US" sz="1100" i="0" dirty="0"/>
              <a:t>(User Goal 5)</a:t>
            </a:r>
          </a:p>
          <a:p>
            <a:pPr>
              <a:buFont typeface="Arial" pitchFamily="34" charset="0"/>
              <a:buChar char="•"/>
            </a:pPr>
            <a:r>
              <a:rPr lang="en-US" i="0" dirty="0"/>
              <a:t>Buy Subscription – only after user login </a:t>
            </a:r>
            <a:r>
              <a:rPr lang="en-US" sz="1100" i="0" dirty="0"/>
              <a:t>(User Goal 8)</a:t>
            </a:r>
          </a:p>
          <a:p>
            <a:pPr>
              <a:buFont typeface="Arial" pitchFamily="34" charset="0"/>
              <a:buChar char="•"/>
            </a:pPr>
            <a:r>
              <a:rPr lang="en-US" i="0" dirty="0"/>
              <a:t>View standard Information </a:t>
            </a:r>
            <a:r>
              <a:rPr lang="en-US" sz="1100" i="0" dirty="0"/>
              <a:t>(User Goal 10, 11, 12)</a:t>
            </a:r>
          </a:p>
          <a:p>
            <a:pPr>
              <a:buFont typeface="Arial" pitchFamily="34" charset="0"/>
              <a:buChar char="•"/>
            </a:pPr>
            <a:endParaRPr lang="en-US" i="0" dirty="0"/>
          </a:p>
        </p:txBody>
      </p:sp>
      <p:sp>
        <p:nvSpPr>
          <p:cNvPr id="3" name="Title 2"/>
          <p:cNvSpPr>
            <a:spLocks noGrp="1"/>
          </p:cNvSpPr>
          <p:nvPr>
            <p:ph type="title"/>
          </p:nvPr>
        </p:nvSpPr>
        <p:spPr/>
        <p:txBody>
          <a:bodyPr/>
          <a:lstStyle/>
          <a:p>
            <a:r>
              <a:rPr lang="en-US" altLang="en-US" b="0" dirty="0">
                <a:effectLst/>
              </a:rPr>
              <a:t>List of UseCases and Scenarios on Home Page</a:t>
            </a:r>
            <a:endParaRPr lang="en-US" dirty="0"/>
          </a:p>
        </p:txBody>
      </p:sp>
    </p:spTree>
    <p:extLst>
      <p:ext uri="{BB962C8B-B14F-4D97-AF65-F5344CB8AC3E}">
        <p14:creationId xmlns:p14="http://schemas.microsoft.com/office/powerpoint/2010/main" val="27360947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chor="ctr"/>
          <a:lstStyle/>
          <a:p>
            <a:pPr>
              <a:buFont typeface="Arial" pitchFamily="34" charset="0"/>
              <a:buChar char="•"/>
            </a:pPr>
            <a:r>
              <a:rPr lang="en-US" i="0" dirty="0"/>
              <a:t>Use Buy Subscription – after user login </a:t>
            </a:r>
            <a:r>
              <a:rPr lang="en-US" sz="1100" i="0" dirty="0"/>
              <a:t>(User Goal 8)</a:t>
            </a:r>
          </a:p>
          <a:p>
            <a:pPr>
              <a:buFont typeface="Arial" pitchFamily="34" charset="0"/>
              <a:buChar char="•"/>
            </a:pPr>
            <a:r>
              <a:rPr lang="en-US" i="0" dirty="0"/>
              <a:t>Go to Latest News </a:t>
            </a:r>
            <a:r>
              <a:rPr lang="en-US" sz="1100" i="0" dirty="0"/>
              <a:t>(User Goal 1)</a:t>
            </a:r>
          </a:p>
          <a:p>
            <a:pPr>
              <a:buFont typeface="Arial" pitchFamily="34" charset="0"/>
              <a:buChar char="•"/>
            </a:pPr>
            <a:r>
              <a:rPr lang="en-US" i="0" dirty="0"/>
              <a:t>View standard information panels </a:t>
            </a:r>
            <a:r>
              <a:rPr lang="en-US" sz="1100" i="0" dirty="0"/>
              <a:t>(User Goal 10, 11, 12)</a:t>
            </a:r>
          </a:p>
          <a:p>
            <a:pPr>
              <a:buFont typeface="Arial" pitchFamily="34" charset="0"/>
              <a:buChar char="•"/>
            </a:pPr>
            <a:endParaRPr lang="en-US" i="0" dirty="0"/>
          </a:p>
          <a:p>
            <a:pPr>
              <a:buFont typeface="Arial" pitchFamily="34" charset="0"/>
              <a:buChar char="•"/>
            </a:pPr>
            <a:endParaRPr lang="en-US" i="0" dirty="0"/>
          </a:p>
        </p:txBody>
      </p:sp>
      <p:sp>
        <p:nvSpPr>
          <p:cNvPr id="3" name="Title 2"/>
          <p:cNvSpPr>
            <a:spLocks noGrp="1"/>
          </p:cNvSpPr>
          <p:nvPr>
            <p:ph type="title"/>
          </p:nvPr>
        </p:nvSpPr>
        <p:spPr/>
        <p:txBody>
          <a:bodyPr/>
          <a:lstStyle/>
          <a:p>
            <a:r>
              <a:rPr lang="en-US" altLang="en-US" b="0" dirty="0">
                <a:effectLst/>
              </a:rPr>
              <a:t>List of </a:t>
            </a:r>
            <a:r>
              <a:rPr lang="en-US" altLang="en-US" b="0" dirty="0" err="1">
                <a:effectLst/>
              </a:rPr>
              <a:t>UseCases</a:t>
            </a:r>
            <a:r>
              <a:rPr lang="en-US" altLang="en-US" b="0" dirty="0">
                <a:effectLst/>
              </a:rPr>
              <a:t> and Scenarios on Dropdown Menu</a:t>
            </a:r>
            <a:endParaRPr lang="en-US" dirty="0"/>
          </a:p>
        </p:txBody>
      </p:sp>
    </p:spTree>
    <p:extLst>
      <p:ext uri="{BB962C8B-B14F-4D97-AF65-F5344CB8AC3E}">
        <p14:creationId xmlns:p14="http://schemas.microsoft.com/office/powerpoint/2010/main" val="2919678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chor="ctr"/>
          <a:lstStyle/>
          <a:p>
            <a:pPr>
              <a:buFont typeface="Arial" pitchFamily="34" charset="0"/>
              <a:buChar char="•"/>
            </a:pPr>
            <a:r>
              <a:rPr lang="en-US" i="0" dirty="0"/>
              <a:t>View Match Statistics </a:t>
            </a:r>
            <a:r>
              <a:rPr lang="en-US" sz="1100" i="0" dirty="0"/>
              <a:t>(User Goal 3)</a:t>
            </a:r>
          </a:p>
          <a:p>
            <a:pPr>
              <a:buFont typeface="Arial" pitchFamily="34" charset="0"/>
              <a:buChar char="•"/>
            </a:pPr>
            <a:r>
              <a:rPr lang="en-US" i="0" dirty="0"/>
              <a:t>Access Latest News </a:t>
            </a:r>
            <a:r>
              <a:rPr lang="en-US" sz="1100" i="0" dirty="0"/>
              <a:t>(User Goal 1)</a:t>
            </a:r>
          </a:p>
          <a:p>
            <a:pPr>
              <a:buFont typeface="Arial" pitchFamily="34" charset="0"/>
              <a:buChar char="•"/>
            </a:pPr>
            <a:r>
              <a:rPr lang="en-US" i="0" dirty="0"/>
              <a:t>Register/Login </a:t>
            </a:r>
            <a:r>
              <a:rPr lang="en-US" sz="1100" i="0" dirty="0"/>
              <a:t>(User Goal 7)</a:t>
            </a:r>
          </a:p>
          <a:p>
            <a:pPr>
              <a:buFont typeface="Arial" pitchFamily="34" charset="0"/>
              <a:buChar char="•"/>
            </a:pPr>
            <a:r>
              <a:rPr lang="en-US" i="0" dirty="0"/>
              <a:t>Check Profile </a:t>
            </a:r>
            <a:r>
              <a:rPr lang="en-US" sz="1100" i="0" dirty="0"/>
              <a:t>(User Goal 9)</a:t>
            </a:r>
          </a:p>
          <a:p>
            <a:pPr>
              <a:buFont typeface="Arial" pitchFamily="34" charset="0"/>
              <a:buChar char="•"/>
            </a:pPr>
            <a:r>
              <a:rPr lang="en-US" i="0" dirty="0"/>
              <a:t>Search for Content </a:t>
            </a:r>
            <a:r>
              <a:rPr lang="en-US" sz="1100" i="0" dirty="0"/>
              <a:t>(User Goal 5)</a:t>
            </a:r>
          </a:p>
          <a:p>
            <a:pPr>
              <a:buFont typeface="Arial" pitchFamily="34" charset="0"/>
              <a:buChar char="•"/>
            </a:pPr>
            <a:r>
              <a:rPr lang="en-US" i="0" dirty="0"/>
              <a:t>Buy Subscription – after user login </a:t>
            </a:r>
            <a:r>
              <a:rPr lang="en-US" sz="1100" i="0" dirty="0"/>
              <a:t>(User Goal 8)</a:t>
            </a:r>
          </a:p>
          <a:p>
            <a:pPr>
              <a:buFont typeface="Arial" pitchFamily="34" charset="0"/>
              <a:buChar char="•"/>
            </a:pPr>
            <a:r>
              <a:rPr lang="en-US" i="0" dirty="0"/>
              <a:t>Return back to Main Page</a:t>
            </a:r>
          </a:p>
          <a:p>
            <a:pPr>
              <a:buFont typeface="Arial" pitchFamily="34" charset="0"/>
              <a:buChar char="•"/>
            </a:pPr>
            <a:r>
              <a:rPr lang="en-US" i="0" dirty="0"/>
              <a:t>Interact with Social Media </a:t>
            </a:r>
          </a:p>
          <a:p>
            <a:pPr>
              <a:buFont typeface="Arial" pitchFamily="34" charset="0"/>
              <a:buChar char="•"/>
            </a:pPr>
            <a:endParaRPr lang="en-US" i="0" dirty="0"/>
          </a:p>
          <a:p>
            <a:pPr>
              <a:buFont typeface="Arial" pitchFamily="34" charset="0"/>
              <a:buChar char="•"/>
            </a:pPr>
            <a:endParaRPr lang="en-US" i="0" dirty="0"/>
          </a:p>
          <a:p>
            <a:pPr>
              <a:buFont typeface="Arial" pitchFamily="34" charset="0"/>
              <a:buChar char="•"/>
            </a:pPr>
            <a:endParaRPr lang="en-US" i="0" dirty="0"/>
          </a:p>
          <a:p>
            <a:pPr>
              <a:buFont typeface="Arial" pitchFamily="34" charset="0"/>
              <a:buChar char="•"/>
            </a:pPr>
            <a:endParaRPr lang="en-US" i="0" dirty="0"/>
          </a:p>
          <a:p>
            <a:endParaRPr lang="en-US" dirty="0"/>
          </a:p>
        </p:txBody>
      </p:sp>
      <p:sp>
        <p:nvSpPr>
          <p:cNvPr id="3" name="Title 2"/>
          <p:cNvSpPr>
            <a:spLocks noGrp="1"/>
          </p:cNvSpPr>
          <p:nvPr>
            <p:ph type="title"/>
          </p:nvPr>
        </p:nvSpPr>
        <p:spPr/>
        <p:txBody>
          <a:bodyPr/>
          <a:lstStyle/>
          <a:p>
            <a:r>
              <a:rPr lang="en-US" altLang="en-US" b="0" dirty="0">
                <a:effectLst/>
              </a:rPr>
              <a:t>List of </a:t>
            </a:r>
            <a:r>
              <a:rPr lang="en-US" altLang="en-US" b="0" dirty="0" err="1">
                <a:effectLst/>
              </a:rPr>
              <a:t>UseCases</a:t>
            </a:r>
            <a:r>
              <a:rPr lang="en-US" altLang="en-US" b="0" dirty="0">
                <a:effectLst/>
              </a:rPr>
              <a:t> and Scenarios on Live Pages</a:t>
            </a:r>
            <a:endParaRPr lang="en-US" dirty="0"/>
          </a:p>
        </p:txBody>
      </p:sp>
    </p:spTree>
    <p:extLst>
      <p:ext uri="{BB962C8B-B14F-4D97-AF65-F5344CB8AC3E}">
        <p14:creationId xmlns:p14="http://schemas.microsoft.com/office/powerpoint/2010/main" val="14517546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chor="ctr"/>
          <a:lstStyle/>
          <a:p>
            <a:pPr>
              <a:buFont typeface="Arial" pitchFamily="34" charset="0"/>
              <a:buChar char="•"/>
            </a:pPr>
            <a:r>
              <a:rPr lang="en-US" i="0" dirty="0"/>
              <a:t>Discussion and details about each news </a:t>
            </a:r>
            <a:r>
              <a:rPr lang="en-US" sz="1100" i="0" dirty="0"/>
              <a:t>(User Goal 4)</a:t>
            </a:r>
          </a:p>
          <a:p>
            <a:pPr>
              <a:buFont typeface="Arial" pitchFamily="34" charset="0"/>
              <a:buChar char="•"/>
            </a:pPr>
            <a:r>
              <a:rPr lang="en-US" i="0" dirty="0"/>
              <a:t>Going to the similar articles </a:t>
            </a:r>
            <a:r>
              <a:rPr lang="en-US" sz="1100" i="0" dirty="0"/>
              <a:t>(User Goal 2)</a:t>
            </a:r>
          </a:p>
          <a:p>
            <a:pPr>
              <a:buFont typeface="Arial" pitchFamily="34" charset="0"/>
              <a:buChar char="•"/>
            </a:pPr>
            <a:r>
              <a:rPr lang="en-US" i="0" dirty="0"/>
              <a:t>Register/Login </a:t>
            </a:r>
            <a:r>
              <a:rPr lang="en-US" sz="1100" i="0" dirty="0"/>
              <a:t>(User Goal 7)</a:t>
            </a:r>
          </a:p>
          <a:p>
            <a:pPr>
              <a:buFont typeface="Arial" pitchFamily="34" charset="0"/>
              <a:buChar char="•"/>
            </a:pPr>
            <a:r>
              <a:rPr lang="en-US" i="0" dirty="0"/>
              <a:t>Check Profile </a:t>
            </a:r>
            <a:r>
              <a:rPr lang="en-US" sz="1100" i="0" dirty="0"/>
              <a:t>(User Goal 9)</a:t>
            </a:r>
          </a:p>
          <a:p>
            <a:pPr>
              <a:buFont typeface="Arial" pitchFamily="34" charset="0"/>
              <a:buChar char="•"/>
            </a:pPr>
            <a:r>
              <a:rPr lang="en-US" i="0" dirty="0"/>
              <a:t>Search for Content </a:t>
            </a:r>
            <a:r>
              <a:rPr lang="en-US" sz="1100" i="0" dirty="0"/>
              <a:t>(User Goal 5)</a:t>
            </a:r>
          </a:p>
          <a:p>
            <a:pPr>
              <a:buFont typeface="Arial" pitchFamily="34" charset="0"/>
              <a:buChar char="•"/>
            </a:pPr>
            <a:r>
              <a:rPr lang="en-US" i="0" dirty="0"/>
              <a:t>Buy Subscription –after user login </a:t>
            </a:r>
            <a:r>
              <a:rPr lang="en-US" sz="1100" i="0" dirty="0"/>
              <a:t>(User Goal 8)</a:t>
            </a:r>
          </a:p>
          <a:p>
            <a:pPr>
              <a:buFont typeface="Arial" pitchFamily="34" charset="0"/>
              <a:buChar char="•"/>
            </a:pPr>
            <a:r>
              <a:rPr lang="en-US" i="0" dirty="0"/>
              <a:t>Return back to Main Page</a:t>
            </a:r>
          </a:p>
          <a:p>
            <a:pPr>
              <a:buFont typeface="Arial" pitchFamily="34" charset="0"/>
              <a:buChar char="•"/>
            </a:pPr>
            <a:endParaRPr lang="en-US" i="0" dirty="0"/>
          </a:p>
        </p:txBody>
      </p:sp>
      <p:sp>
        <p:nvSpPr>
          <p:cNvPr id="3" name="Title 2"/>
          <p:cNvSpPr>
            <a:spLocks noGrp="1"/>
          </p:cNvSpPr>
          <p:nvPr>
            <p:ph type="title"/>
          </p:nvPr>
        </p:nvSpPr>
        <p:spPr/>
        <p:txBody>
          <a:bodyPr/>
          <a:lstStyle/>
          <a:p>
            <a:r>
              <a:rPr lang="en-US" altLang="en-US" b="0" dirty="0">
                <a:effectLst/>
              </a:rPr>
              <a:t>List of </a:t>
            </a:r>
            <a:r>
              <a:rPr lang="en-US" altLang="en-US" b="0" dirty="0" err="1">
                <a:effectLst/>
              </a:rPr>
              <a:t>UseCases</a:t>
            </a:r>
            <a:r>
              <a:rPr lang="en-US" altLang="en-US" b="0" dirty="0">
                <a:effectLst/>
              </a:rPr>
              <a:t> and Scenarios on Articles Pages</a:t>
            </a:r>
            <a:endParaRPr lang="en-US" dirty="0"/>
          </a:p>
        </p:txBody>
      </p:sp>
    </p:spTree>
    <p:extLst>
      <p:ext uri="{BB962C8B-B14F-4D97-AF65-F5344CB8AC3E}">
        <p14:creationId xmlns:p14="http://schemas.microsoft.com/office/powerpoint/2010/main" val="37344996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chor="ctr"/>
          <a:lstStyle/>
          <a:p>
            <a:pPr>
              <a:buFont typeface="Arial" pitchFamily="34" charset="0"/>
              <a:buChar char="•"/>
            </a:pPr>
            <a:r>
              <a:rPr lang="en-US" i="0" dirty="0"/>
              <a:t>Choose subscription plan </a:t>
            </a:r>
            <a:r>
              <a:rPr lang="en-US" sz="1100" i="0" dirty="0"/>
              <a:t>(User Goal 8)</a:t>
            </a:r>
          </a:p>
          <a:p>
            <a:pPr>
              <a:buFont typeface="Arial" pitchFamily="34" charset="0"/>
              <a:buChar char="•"/>
            </a:pPr>
            <a:r>
              <a:rPr lang="en-US" i="0" dirty="0"/>
              <a:t>Detail description what each plan provides </a:t>
            </a:r>
            <a:r>
              <a:rPr lang="en-US" sz="1100" i="0" dirty="0"/>
              <a:t>(User Goal 8)</a:t>
            </a:r>
          </a:p>
          <a:p>
            <a:pPr>
              <a:buFont typeface="Arial" pitchFamily="34" charset="0"/>
              <a:buChar char="•"/>
            </a:pPr>
            <a:r>
              <a:rPr lang="en-US" i="0" dirty="0"/>
              <a:t>Payment Details</a:t>
            </a:r>
          </a:p>
          <a:p>
            <a:pPr>
              <a:buFont typeface="Arial" pitchFamily="34" charset="0"/>
              <a:buChar char="•"/>
            </a:pPr>
            <a:r>
              <a:rPr lang="en-US" i="0" dirty="0"/>
              <a:t>Return to Profile automatically after payment and see instantly the new subscription</a:t>
            </a:r>
          </a:p>
          <a:p>
            <a:pPr>
              <a:buFont typeface="Arial" pitchFamily="34" charset="0"/>
              <a:buChar char="•"/>
            </a:pPr>
            <a:r>
              <a:rPr lang="en-US" i="0" dirty="0"/>
              <a:t>Go to Home page or other pages </a:t>
            </a:r>
            <a:r>
              <a:rPr lang="en-US" sz="1100" i="0" dirty="0"/>
              <a:t>(User Goal 9)</a:t>
            </a:r>
          </a:p>
          <a:p>
            <a:pPr>
              <a:buFont typeface="Arial" pitchFamily="34" charset="0"/>
              <a:buChar char="•"/>
            </a:pPr>
            <a:r>
              <a:rPr lang="en-US" i="0" dirty="0"/>
              <a:t>Access the Social Media</a:t>
            </a:r>
          </a:p>
        </p:txBody>
      </p:sp>
      <p:sp>
        <p:nvSpPr>
          <p:cNvPr id="3" name="Title 2"/>
          <p:cNvSpPr>
            <a:spLocks noGrp="1"/>
          </p:cNvSpPr>
          <p:nvPr>
            <p:ph type="title"/>
          </p:nvPr>
        </p:nvSpPr>
        <p:spPr/>
        <p:txBody>
          <a:bodyPr/>
          <a:lstStyle/>
          <a:p>
            <a:r>
              <a:rPr lang="en-US" altLang="en-US" b="0" dirty="0">
                <a:effectLst/>
              </a:rPr>
              <a:t>List of </a:t>
            </a:r>
            <a:r>
              <a:rPr lang="en-US" altLang="en-US" b="0" dirty="0" err="1">
                <a:effectLst/>
              </a:rPr>
              <a:t>UseCases</a:t>
            </a:r>
            <a:r>
              <a:rPr lang="en-US" altLang="en-US" b="0" dirty="0">
                <a:effectLst/>
              </a:rPr>
              <a:t> and Scenarios on Buy Subscription page </a:t>
            </a:r>
            <a:endParaRPr lang="en-US" dirty="0"/>
          </a:p>
        </p:txBody>
      </p:sp>
    </p:spTree>
    <p:extLst>
      <p:ext uri="{BB962C8B-B14F-4D97-AF65-F5344CB8AC3E}">
        <p14:creationId xmlns:p14="http://schemas.microsoft.com/office/powerpoint/2010/main" val="9629302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chor="ctr"/>
          <a:lstStyle/>
          <a:p>
            <a:pPr>
              <a:buFont typeface="Arial" pitchFamily="34" charset="0"/>
              <a:buChar char="•"/>
            </a:pPr>
            <a:r>
              <a:rPr lang="en-US" i="0" dirty="0"/>
              <a:t>Login or register in User section </a:t>
            </a:r>
            <a:r>
              <a:rPr lang="en-US" sz="1100" i="0" dirty="0"/>
              <a:t>(User Goal 7)</a:t>
            </a:r>
          </a:p>
          <a:p>
            <a:pPr>
              <a:buFont typeface="Arial" pitchFamily="34" charset="0"/>
              <a:buChar char="•"/>
            </a:pPr>
            <a:r>
              <a:rPr lang="en-US" i="0" dirty="0"/>
              <a:t>Entering user information e.g.(name, email, password)</a:t>
            </a:r>
          </a:p>
          <a:p>
            <a:pPr>
              <a:buFont typeface="Arial" pitchFamily="34" charset="0"/>
              <a:buChar char="•"/>
            </a:pPr>
            <a:r>
              <a:rPr lang="en-US" i="0" dirty="0"/>
              <a:t>Editing the profile page </a:t>
            </a:r>
            <a:r>
              <a:rPr lang="en-US" sz="1100" i="0" dirty="0"/>
              <a:t>(User Goal 9)</a:t>
            </a:r>
          </a:p>
          <a:p>
            <a:pPr>
              <a:buFont typeface="Arial" pitchFamily="34" charset="0"/>
              <a:buChar char="•"/>
            </a:pPr>
            <a:r>
              <a:rPr lang="en-US" i="0" dirty="0"/>
              <a:t>Return to Main Page</a:t>
            </a:r>
          </a:p>
          <a:p>
            <a:pPr>
              <a:buFont typeface="Arial" pitchFamily="34" charset="0"/>
              <a:buChar char="•"/>
            </a:pPr>
            <a:endParaRPr lang="en-US" i="0" dirty="0"/>
          </a:p>
        </p:txBody>
      </p:sp>
      <p:sp>
        <p:nvSpPr>
          <p:cNvPr id="3" name="Title 2"/>
          <p:cNvSpPr>
            <a:spLocks noGrp="1"/>
          </p:cNvSpPr>
          <p:nvPr>
            <p:ph type="title"/>
          </p:nvPr>
        </p:nvSpPr>
        <p:spPr/>
        <p:txBody>
          <a:bodyPr/>
          <a:lstStyle/>
          <a:p>
            <a:r>
              <a:rPr lang="en-US" altLang="en-US" b="0" dirty="0" err="1">
                <a:effectLst/>
              </a:rPr>
              <a:t>UseCases</a:t>
            </a:r>
            <a:r>
              <a:rPr lang="en-US" altLang="en-US" b="0" dirty="0">
                <a:effectLst/>
              </a:rPr>
              <a:t> and Scenarios on User Pages</a:t>
            </a:r>
            <a:endParaRPr lang="en-US" dirty="0"/>
          </a:p>
        </p:txBody>
      </p:sp>
    </p:spTree>
    <p:extLst>
      <p:ext uri="{BB962C8B-B14F-4D97-AF65-F5344CB8AC3E}">
        <p14:creationId xmlns:p14="http://schemas.microsoft.com/office/powerpoint/2010/main" val="22687401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38310" y="1297336"/>
            <a:ext cx="4176463" cy="5025702"/>
          </a:xfrm>
        </p:spPr>
        <p:txBody>
          <a:bodyPr anchor="ctr"/>
          <a:lstStyle/>
          <a:p>
            <a:r>
              <a:rPr lang="en-US" b="1" i="0" dirty="0" err="1"/>
              <a:t>UseCase</a:t>
            </a:r>
            <a:endParaRPr lang="en-US" b="1" i="0" dirty="0"/>
          </a:p>
          <a:p>
            <a:endParaRPr lang="en-US" i="0" dirty="0"/>
          </a:p>
          <a:p>
            <a:r>
              <a:rPr lang="en-US" i="0" dirty="0"/>
              <a:t>	On the Home Page user expect live matches in the top area:</a:t>
            </a:r>
          </a:p>
          <a:p>
            <a:r>
              <a:rPr lang="en-US" i="0" dirty="0"/>
              <a:t>	Live matches that have</a:t>
            </a:r>
          </a:p>
          <a:p>
            <a:pPr marL="0" indent="0"/>
            <a:r>
              <a:rPr lang="en-US" i="0" dirty="0"/>
              <a:t>	Teams icons</a:t>
            </a:r>
          </a:p>
          <a:p>
            <a:r>
              <a:rPr lang="en-US" i="0" dirty="0"/>
              <a:t>		Result score</a:t>
            </a:r>
          </a:p>
          <a:p>
            <a:r>
              <a:rPr lang="en-US" i="0" dirty="0"/>
              <a:t>	After selecting on any match user expect to be moved to live match statistics</a:t>
            </a:r>
          </a:p>
        </p:txBody>
      </p:sp>
      <p:sp>
        <p:nvSpPr>
          <p:cNvPr id="3" name="Title 2"/>
          <p:cNvSpPr>
            <a:spLocks noGrp="1"/>
          </p:cNvSpPr>
          <p:nvPr>
            <p:ph type="title"/>
          </p:nvPr>
        </p:nvSpPr>
        <p:spPr/>
        <p:txBody>
          <a:bodyPr/>
          <a:lstStyle/>
          <a:p>
            <a:r>
              <a:rPr lang="en-US" dirty="0"/>
              <a:t>View Live Matches and Statistics</a:t>
            </a:r>
          </a:p>
        </p:txBody>
      </p:sp>
      <p:sp>
        <p:nvSpPr>
          <p:cNvPr id="4" name="TextBox 3"/>
          <p:cNvSpPr txBox="1"/>
          <p:nvPr/>
        </p:nvSpPr>
        <p:spPr>
          <a:xfrm>
            <a:off x="4351621" y="2492896"/>
            <a:ext cx="4788024" cy="1815882"/>
          </a:xfrm>
          <a:prstGeom prst="rect">
            <a:avLst/>
          </a:prstGeom>
          <a:noFill/>
        </p:spPr>
        <p:txBody>
          <a:bodyPr wrap="square" rtlCol="0" anchor="ctr">
            <a:spAutoFit/>
          </a:bodyPr>
          <a:lstStyle/>
          <a:p>
            <a:r>
              <a:rPr lang="en-US" sz="1600" b="1" dirty="0">
                <a:solidFill>
                  <a:schemeClr val="bg1">
                    <a:lumMod val="50000"/>
                  </a:schemeClr>
                </a:solidFill>
                <a:latin typeface="+mj-lt"/>
              </a:rPr>
              <a:t>Scenario</a:t>
            </a:r>
          </a:p>
          <a:p>
            <a:endParaRPr lang="en-US" sz="1600" b="1" dirty="0">
              <a:solidFill>
                <a:schemeClr val="bg1">
                  <a:lumMod val="50000"/>
                </a:schemeClr>
              </a:solidFill>
              <a:latin typeface="+mj-lt"/>
            </a:endParaRPr>
          </a:p>
          <a:p>
            <a:r>
              <a:rPr lang="en-US" sz="1600" b="1" dirty="0">
                <a:solidFill>
                  <a:schemeClr val="bg1">
                    <a:lumMod val="50000"/>
                  </a:schemeClr>
                </a:solidFill>
                <a:latin typeface="+mj-lt"/>
              </a:rPr>
              <a:t>	</a:t>
            </a:r>
            <a:r>
              <a:rPr lang="en-US" sz="1600" dirty="0">
                <a:solidFill>
                  <a:schemeClr val="bg1">
                    <a:lumMod val="50000"/>
                  </a:schemeClr>
                </a:solidFill>
                <a:latin typeface="+mj-lt"/>
              </a:rPr>
              <a:t>The system shows live matches on top </a:t>
            </a:r>
          </a:p>
          <a:p>
            <a:r>
              <a:rPr lang="en-US" sz="1600" b="1" dirty="0">
                <a:solidFill>
                  <a:schemeClr val="bg1">
                    <a:lumMod val="50000"/>
                  </a:schemeClr>
                </a:solidFill>
                <a:latin typeface="+mj-lt"/>
              </a:rPr>
              <a:t>	</a:t>
            </a:r>
            <a:r>
              <a:rPr lang="en-US" sz="1600" dirty="0">
                <a:solidFill>
                  <a:schemeClr val="bg1">
                    <a:lumMod val="50000"/>
                  </a:schemeClr>
                </a:solidFill>
                <a:latin typeface="+mj-lt"/>
              </a:rPr>
              <a:t>of the page and in center.</a:t>
            </a:r>
          </a:p>
          <a:p>
            <a:r>
              <a:rPr lang="en-US" sz="1600" b="1" dirty="0">
                <a:solidFill>
                  <a:schemeClr val="bg1">
                    <a:lumMod val="50000"/>
                  </a:schemeClr>
                </a:solidFill>
                <a:latin typeface="+mj-lt"/>
              </a:rPr>
              <a:t>	</a:t>
            </a:r>
            <a:r>
              <a:rPr lang="en-US" sz="1600" dirty="0">
                <a:solidFill>
                  <a:schemeClr val="bg1">
                    <a:lumMod val="50000"/>
                  </a:schemeClr>
                </a:solidFill>
                <a:latin typeface="+mj-lt"/>
              </a:rPr>
              <a:t>Main Live matches are ordered horizontally.</a:t>
            </a:r>
          </a:p>
          <a:p>
            <a:r>
              <a:rPr lang="en-US" sz="1600" dirty="0">
                <a:solidFill>
                  <a:schemeClr val="bg1">
                    <a:lumMod val="50000"/>
                  </a:schemeClr>
                </a:solidFill>
                <a:latin typeface="+mj-lt"/>
              </a:rPr>
              <a:t>	Other Live matches are located underneath. </a:t>
            </a:r>
          </a:p>
          <a:p>
            <a:r>
              <a:rPr lang="en-US" sz="1600" b="1" dirty="0">
                <a:solidFill>
                  <a:schemeClr val="bg1">
                    <a:lumMod val="50000"/>
                  </a:schemeClr>
                </a:solidFill>
                <a:latin typeface="+mj-lt"/>
              </a:rPr>
              <a:t>	</a:t>
            </a:r>
          </a:p>
        </p:txBody>
      </p:sp>
    </p:spTree>
    <p:extLst>
      <p:ext uri="{BB962C8B-B14F-4D97-AF65-F5344CB8AC3E}">
        <p14:creationId xmlns:p14="http://schemas.microsoft.com/office/powerpoint/2010/main" val="36769290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C741"/>
        </a:solidFill>
        <a:effectLst/>
      </p:bgPr>
    </p:bg>
    <p:spTree>
      <p:nvGrpSpPr>
        <p:cNvPr id="1" name=""/>
        <p:cNvGrpSpPr/>
        <p:nvPr/>
      </p:nvGrpSpPr>
      <p:grpSpPr>
        <a:xfrm>
          <a:off x="0" y="0"/>
          <a:ext cx="0" cy="0"/>
          <a:chOff x="0" y="0"/>
          <a:chExt cx="0" cy="0"/>
        </a:xfrm>
      </p:grpSpPr>
      <p:grpSp>
        <p:nvGrpSpPr>
          <p:cNvPr id="3" name="그룹 12">
            <a:extLst>
              <a:ext uri="{FF2B5EF4-FFF2-40B4-BE49-F238E27FC236}">
                <a16:creationId xmlns="" xmlns:a16="http://schemas.microsoft.com/office/drawing/2014/main" id="{0814B473-D8FB-EBBC-6990-F3E74930290E}"/>
              </a:ext>
            </a:extLst>
          </p:cNvPr>
          <p:cNvGrpSpPr/>
          <p:nvPr/>
        </p:nvGrpSpPr>
        <p:grpSpPr>
          <a:xfrm>
            <a:off x="539552" y="836712"/>
            <a:ext cx="4160783" cy="3075418"/>
            <a:chOff x="5621510" y="3545670"/>
            <a:chExt cx="4160783" cy="3075418"/>
          </a:xfrm>
        </p:grpSpPr>
        <p:sp>
          <p:nvSpPr>
            <p:cNvPr id="4" name="Text Box 9">
              <a:extLst>
                <a:ext uri="{FF2B5EF4-FFF2-40B4-BE49-F238E27FC236}">
                  <a16:creationId xmlns="" xmlns:a16="http://schemas.microsoft.com/office/drawing/2014/main" id="{E5D448F9-08E8-C1A3-3102-2A07CE779D8F}"/>
                </a:ext>
              </a:extLst>
            </p:cNvPr>
            <p:cNvSpPr txBox="1">
              <a:spLocks noChangeArrowheads="1"/>
            </p:cNvSpPr>
            <p:nvPr/>
          </p:nvSpPr>
          <p:spPr bwMode="auto">
            <a:xfrm>
              <a:off x="5652120" y="4459214"/>
              <a:ext cx="4130173" cy="216187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R="0" algn="just" fontAlgn="base">
                <a:lnSpc>
                  <a:spcPct val="150000"/>
                </a:lnSpc>
                <a:spcBef>
                  <a:spcPct val="0"/>
                </a:spcBef>
                <a:spcAft>
                  <a:spcPct val="0"/>
                </a:spcAft>
                <a:buClrTx/>
                <a:buSzTx/>
                <a:tabLst/>
              </a:pPr>
              <a:r>
                <a:rPr kumimoji="1" lang="en-US" altLang="ko-KR" sz="1300" dirty="0">
                  <a:effectLst>
                    <a:outerShdw blurRad="50800" dist="50800" dir="5400000" algn="ctr" rotWithShape="0">
                      <a:srgbClr val="000000">
                        <a:alpha val="0"/>
                      </a:srgbClr>
                    </a:outerShdw>
                  </a:effectLst>
                  <a:latin typeface="+mj-lt"/>
                  <a:ea typeface="맑은 고딕" pitchFamily="50" charset="-127"/>
                  <a:cs typeface="굴림" pitchFamily="50" charset="-127"/>
                </a:rPr>
                <a:t>The primary goal of the Sport News app is to create an all-in-one platform where sports fans can easily access comprehensive and real-time updates on their favorite sports. By integrating various features like live scores, detailed articles, user comments, and exclusive content, the app aims to enhance the user's engagement and make staying informed both convenient and enjoyable.</a:t>
              </a:r>
            </a:p>
          </p:txBody>
        </p:sp>
        <p:grpSp>
          <p:nvGrpSpPr>
            <p:cNvPr id="5" name="그룹 6">
              <a:extLst>
                <a:ext uri="{FF2B5EF4-FFF2-40B4-BE49-F238E27FC236}">
                  <a16:creationId xmlns="" xmlns:a16="http://schemas.microsoft.com/office/drawing/2014/main" id="{6B85F570-00F7-E4F3-04D3-F7B8EBBFE097}"/>
                </a:ext>
              </a:extLst>
            </p:cNvPr>
            <p:cNvGrpSpPr/>
            <p:nvPr/>
          </p:nvGrpSpPr>
          <p:grpSpPr>
            <a:xfrm>
              <a:off x="5621510" y="3545670"/>
              <a:ext cx="2616806" cy="626801"/>
              <a:chOff x="5596351" y="3515759"/>
              <a:chExt cx="2616806" cy="461398"/>
            </a:xfrm>
          </p:grpSpPr>
          <p:sp>
            <p:nvSpPr>
              <p:cNvPr id="8" name="Text Box 5">
                <a:extLst>
                  <a:ext uri="{FF2B5EF4-FFF2-40B4-BE49-F238E27FC236}">
                    <a16:creationId xmlns="" xmlns:a16="http://schemas.microsoft.com/office/drawing/2014/main" id="{99927AB8-622A-5306-D81C-C7DC935BEE3E}"/>
                  </a:ext>
                </a:extLst>
              </p:cNvPr>
              <p:cNvSpPr txBox="1">
                <a:spLocks noChangeArrowheads="1"/>
              </p:cNvSpPr>
              <p:nvPr/>
            </p:nvSpPr>
            <p:spPr bwMode="auto">
              <a:xfrm>
                <a:off x="5596351" y="3515759"/>
                <a:ext cx="2616806" cy="33983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7CB56"/>
                    </a:solidFill>
                    <a:effectLst>
                      <a:outerShdw blurRad="50800" dist="50800" dir="5400000" algn="ctr" rotWithShape="0">
                        <a:srgbClr val="000000">
                          <a:alpha val="0"/>
                        </a:srgbClr>
                      </a:outerShdw>
                    </a:effectLst>
                    <a:latin typeface="+mj-lt"/>
                    <a:ea typeface="맑은 고딕" pitchFamily="50" charset="-127"/>
                    <a:cs typeface="굴림" pitchFamily="50" charset="-127"/>
                  </a:rPr>
                  <a:t>Motivation</a:t>
                </a:r>
              </a:p>
            </p:txBody>
          </p:sp>
          <p:sp>
            <p:nvSpPr>
              <p:cNvPr id="10" name="직사각형 14">
                <a:extLst>
                  <a:ext uri="{FF2B5EF4-FFF2-40B4-BE49-F238E27FC236}">
                    <a16:creationId xmlns="" xmlns:a16="http://schemas.microsoft.com/office/drawing/2014/main" id="{F23C40D8-5D60-93AF-8F53-3EF4AFAB7B2F}"/>
                  </a:ext>
                </a:extLst>
              </p:cNvPr>
              <p:cNvSpPr/>
              <p:nvPr/>
            </p:nvSpPr>
            <p:spPr>
              <a:xfrm>
                <a:off x="5596351" y="3795910"/>
                <a:ext cx="2447072" cy="181247"/>
              </a:xfrm>
              <a:prstGeom prst="rect">
                <a:avLst/>
              </a:prstGeom>
            </p:spPr>
            <p:txBody>
              <a:bodyPr wrap="square">
                <a:spAutoFit/>
              </a:bodyPr>
              <a:lstStyle/>
              <a:p>
                <a:pPr lvl="0">
                  <a:lnSpc>
                    <a:spcPts val="1200"/>
                  </a:lnSpc>
                  <a:defRPr/>
                </a:pPr>
                <a:endParaRPr lang="en-US" altLang="ko-KR" sz="1100" dirty="0">
                  <a:solidFill>
                    <a:schemeClr val="bg1">
                      <a:lumMod val="50000"/>
                    </a:schemeClr>
                  </a:solidFill>
                  <a:effectLst>
                    <a:outerShdw blurRad="50800" dist="50800" dir="5400000" algn="ctr" rotWithShape="0">
                      <a:srgbClr val="000000">
                        <a:alpha val="0"/>
                      </a:srgbClr>
                    </a:outerShdw>
                  </a:effectLst>
                  <a:latin typeface="+mj-lt"/>
                  <a:ea typeface="맑은 고딕" pitchFamily="50" charset="-127"/>
                  <a:cs typeface="굴림" pitchFamily="50" charset="-127"/>
                </a:endParaRPr>
              </a:p>
            </p:txBody>
          </p:sp>
        </p:grpSp>
        <p:cxnSp>
          <p:nvCxnSpPr>
            <p:cNvPr id="6" name="직선 연결선 8">
              <a:extLst>
                <a:ext uri="{FF2B5EF4-FFF2-40B4-BE49-F238E27FC236}">
                  <a16:creationId xmlns="" xmlns:a16="http://schemas.microsoft.com/office/drawing/2014/main" id="{EE56C22E-2203-CAA4-FB1F-DB672AAB3162}"/>
                </a:ext>
              </a:extLst>
            </p:cNvPr>
            <p:cNvCxnSpPr>
              <a:cxnSpLocks/>
            </p:cNvCxnSpPr>
            <p:nvPr/>
          </p:nvCxnSpPr>
          <p:spPr>
            <a:xfrm>
              <a:off x="5724128" y="4478878"/>
              <a:ext cx="2181007" cy="0"/>
            </a:xfrm>
            <a:prstGeom prst="line">
              <a:avLst/>
            </a:prstGeom>
            <a:ln w="635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5537" y="1340768"/>
            <a:ext cx="4176464" cy="5025702"/>
          </a:xfrm>
        </p:spPr>
        <p:txBody>
          <a:bodyPr anchor="ctr"/>
          <a:lstStyle/>
          <a:p>
            <a:r>
              <a:rPr lang="en-US" b="1" i="0" dirty="0" err="1"/>
              <a:t>UseCase</a:t>
            </a:r>
            <a:endParaRPr lang="en-US" b="1" i="0" dirty="0"/>
          </a:p>
          <a:p>
            <a:endParaRPr lang="en-US" i="0" dirty="0"/>
          </a:p>
          <a:p>
            <a:r>
              <a:rPr lang="en-US" i="0" dirty="0"/>
              <a:t>	On the Main page user expect Latest news </a:t>
            </a:r>
          </a:p>
          <a:p>
            <a:r>
              <a:rPr lang="en-US" i="0" dirty="0"/>
              <a:t>	clearly in center of the page.</a:t>
            </a:r>
          </a:p>
          <a:p>
            <a:r>
              <a:rPr lang="en-US" i="0" dirty="0"/>
              <a:t>	User anticipate latest news with</a:t>
            </a:r>
          </a:p>
          <a:p>
            <a:r>
              <a:rPr lang="en-US" i="0" dirty="0"/>
              <a:t>		News icon</a:t>
            </a:r>
          </a:p>
          <a:p>
            <a:r>
              <a:rPr lang="en-US" i="0" dirty="0"/>
              <a:t>		News image</a:t>
            </a:r>
          </a:p>
          <a:p>
            <a:r>
              <a:rPr lang="en-US" i="0" dirty="0"/>
              <a:t>		News title</a:t>
            </a:r>
          </a:p>
          <a:p>
            <a:r>
              <a:rPr lang="en-US" i="0" dirty="0"/>
              <a:t>	After the notice selection the user expect to be moved to Latest News</a:t>
            </a:r>
          </a:p>
          <a:p>
            <a:r>
              <a:rPr lang="en-US" i="0" dirty="0"/>
              <a:t>	</a:t>
            </a:r>
            <a:br>
              <a:rPr lang="en-US" i="0" dirty="0"/>
            </a:br>
            <a:endParaRPr lang="en-US" i="0" dirty="0"/>
          </a:p>
        </p:txBody>
      </p:sp>
      <p:sp>
        <p:nvSpPr>
          <p:cNvPr id="3" name="Title 2"/>
          <p:cNvSpPr>
            <a:spLocks noGrp="1"/>
          </p:cNvSpPr>
          <p:nvPr>
            <p:ph type="title"/>
          </p:nvPr>
        </p:nvSpPr>
        <p:spPr/>
        <p:txBody>
          <a:bodyPr/>
          <a:lstStyle/>
          <a:p>
            <a:r>
              <a:rPr lang="en-US" dirty="0"/>
              <a:t>Access Latest News</a:t>
            </a:r>
          </a:p>
        </p:txBody>
      </p:sp>
      <p:sp>
        <p:nvSpPr>
          <p:cNvPr id="4" name="TextBox 3"/>
          <p:cNvSpPr txBox="1"/>
          <p:nvPr/>
        </p:nvSpPr>
        <p:spPr>
          <a:xfrm>
            <a:off x="4860032" y="2276872"/>
            <a:ext cx="3672408" cy="1077218"/>
          </a:xfrm>
          <a:prstGeom prst="rect">
            <a:avLst/>
          </a:prstGeom>
          <a:noFill/>
        </p:spPr>
        <p:txBody>
          <a:bodyPr wrap="square" rtlCol="0">
            <a:spAutoFit/>
          </a:bodyPr>
          <a:lstStyle/>
          <a:p>
            <a:r>
              <a:rPr lang="en-US" sz="1600" b="1" dirty="0">
                <a:solidFill>
                  <a:schemeClr val="bg1">
                    <a:lumMod val="50000"/>
                  </a:schemeClr>
                </a:solidFill>
                <a:latin typeface="+mj-lt"/>
              </a:rPr>
              <a:t>Scenario</a:t>
            </a:r>
          </a:p>
          <a:p>
            <a:r>
              <a:rPr lang="en-US" sz="1600" b="1" dirty="0">
                <a:solidFill>
                  <a:schemeClr val="bg1">
                    <a:lumMod val="50000"/>
                  </a:schemeClr>
                </a:solidFill>
                <a:latin typeface="+mj-lt"/>
              </a:rPr>
              <a:t>	</a:t>
            </a:r>
            <a:r>
              <a:rPr lang="en-US" sz="1600" dirty="0">
                <a:solidFill>
                  <a:schemeClr val="bg1">
                    <a:lumMod val="50000"/>
                  </a:schemeClr>
                </a:solidFill>
                <a:latin typeface="+mj-lt"/>
              </a:rPr>
              <a:t>System shows new panel with:</a:t>
            </a:r>
          </a:p>
          <a:p>
            <a:r>
              <a:rPr lang="en-US" sz="1600" dirty="0">
                <a:solidFill>
                  <a:schemeClr val="bg1">
                    <a:lumMod val="50000"/>
                  </a:schemeClr>
                </a:solidFill>
                <a:latin typeface="+mj-lt"/>
              </a:rPr>
              <a:t>	News image</a:t>
            </a:r>
          </a:p>
          <a:p>
            <a:r>
              <a:rPr lang="en-US" sz="1600" dirty="0">
                <a:solidFill>
                  <a:schemeClr val="bg1">
                    <a:lumMod val="50000"/>
                  </a:schemeClr>
                </a:solidFill>
                <a:latin typeface="+mj-lt"/>
              </a:rPr>
              <a:t>	News title </a:t>
            </a:r>
          </a:p>
        </p:txBody>
      </p:sp>
    </p:spTree>
    <p:extLst>
      <p:ext uri="{BB962C8B-B14F-4D97-AF65-F5344CB8AC3E}">
        <p14:creationId xmlns:p14="http://schemas.microsoft.com/office/powerpoint/2010/main" val="26225573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5536" y="1340768"/>
            <a:ext cx="4464496" cy="5025702"/>
          </a:xfrm>
        </p:spPr>
        <p:txBody>
          <a:bodyPr anchor="ctr"/>
          <a:lstStyle/>
          <a:p>
            <a:r>
              <a:rPr lang="en-US" b="1" i="0" dirty="0" err="1"/>
              <a:t>UseCase</a:t>
            </a:r>
            <a:endParaRPr lang="en-US" b="1" i="0" dirty="0"/>
          </a:p>
          <a:p>
            <a:r>
              <a:rPr lang="en-US" b="1" i="0" dirty="0"/>
              <a:t>	</a:t>
            </a:r>
            <a:r>
              <a:rPr lang="en-US" i="0" dirty="0"/>
              <a:t>On the Main page user expect Transfer update and women news clearly in center of the page</a:t>
            </a:r>
            <a:r>
              <a:rPr lang="en-US" sz="1100" i="0" dirty="0"/>
              <a:t>.</a:t>
            </a:r>
            <a:endParaRPr lang="en-US" sz="1400" i="0" dirty="0"/>
          </a:p>
          <a:p>
            <a:r>
              <a:rPr lang="en-US" i="0" dirty="0"/>
              <a:t>	User anticipate latest news with</a:t>
            </a:r>
          </a:p>
          <a:p>
            <a:r>
              <a:rPr lang="en-US" i="0" dirty="0"/>
              <a:t>		icon</a:t>
            </a:r>
          </a:p>
          <a:p>
            <a:r>
              <a:rPr lang="en-US" i="0" dirty="0"/>
              <a:t>		image </a:t>
            </a:r>
          </a:p>
          <a:p>
            <a:r>
              <a:rPr lang="en-US" i="0" dirty="0"/>
              <a:t>		title</a:t>
            </a:r>
          </a:p>
          <a:p>
            <a:r>
              <a:rPr lang="en-US" i="0" dirty="0"/>
              <a:t>	After the notice selection the user expect to be moved to Transfer Updates</a:t>
            </a:r>
          </a:p>
          <a:p>
            <a:endParaRPr lang="en-US" b="1" i="0" dirty="0"/>
          </a:p>
        </p:txBody>
      </p:sp>
      <p:sp>
        <p:nvSpPr>
          <p:cNvPr id="3" name="Title 2"/>
          <p:cNvSpPr>
            <a:spLocks noGrp="1"/>
          </p:cNvSpPr>
          <p:nvPr>
            <p:ph type="title"/>
          </p:nvPr>
        </p:nvSpPr>
        <p:spPr/>
        <p:txBody>
          <a:bodyPr/>
          <a:lstStyle/>
          <a:p>
            <a:r>
              <a:rPr lang="en-US" dirty="0"/>
              <a:t>Transfer Updates and Women News</a:t>
            </a:r>
          </a:p>
        </p:txBody>
      </p:sp>
      <p:sp>
        <p:nvSpPr>
          <p:cNvPr id="4" name="TextBox 3"/>
          <p:cNvSpPr txBox="1"/>
          <p:nvPr/>
        </p:nvSpPr>
        <p:spPr>
          <a:xfrm>
            <a:off x="4738118" y="2348880"/>
            <a:ext cx="4298378" cy="1569660"/>
          </a:xfrm>
          <a:prstGeom prst="rect">
            <a:avLst/>
          </a:prstGeom>
          <a:noFill/>
        </p:spPr>
        <p:txBody>
          <a:bodyPr wrap="square" rtlCol="0">
            <a:spAutoFit/>
          </a:bodyPr>
          <a:lstStyle/>
          <a:p>
            <a:r>
              <a:rPr lang="en-US" sz="1600" b="1" dirty="0">
                <a:solidFill>
                  <a:schemeClr val="bg1">
                    <a:lumMod val="50000"/>
                  </a:schemeClr>
                </a:solidFill>
                <a:latin typeface="+mj-lt"/>
              </a:rPr>
              <a:t>Scenario</a:t>
            </a:r>
          </a:p>
          <a:p>
            <a:r>
              <a:rPr lang="en-US" sz="1600" b="1" dirty="0">
                <a:solidFill>
                  <a:schemeClr val="bg1">
                    <a:lumMod val="50000"/>
                  </a:schemeClr>
                </a:solidFill>
                <a:latin typeface="+mj-lt"/>
              </a:rPr>
              <a:t>	</a:t>
            </a:r>
            <a:r>
              <a:rPr lang="en-US" sz="1600" dirty="0">
                <a:solidFill>
                  <a:schemeClr val="bg1">
                    <a:lumMod val="50000"/>
                  </a:schemeClr>
                </a:solidFill>
                <a:latin typeface="+mj-lt"/>
              </a:rPr>
              <a:t>System shows panel with articles 	about the news and images for each</a:t>
            </a:r>
          </a:p>
          <a:p>
            <a:r>
              <a:rPr lang="en-US" sz="1600" dirty="0">
                <a:solidFill>
                  <a:schemeClr val="bg1">
                    <a:lumMod val="50000"/>
                  </a:schemeClr>
                </a:solidFill>
                <a:latin typeface="+mj-lt"/>
              </a:rPr>
              <a:t>	and below there is conversation panel.</a:t>
            </a:r>
          </a:p>
          <a:p>
            <a:r>
              <a:rPr lang="en-US" sz="1600" dirty="0">
                <a:solidFill>
                  <a:schemeClr val="bg1">
                    <a:lumMod val="50000"/>
                  </a:schemeClr>
                </a:solidFill>
                <a:latin typeface="+mj-lt"/>
              </a:rPr>
              <a:t>	Below there are </a:t>
            </a:r>
            <a:r>
              <a:rPr lang="en-US" sz="1600">
                <a:solidFill>
                  <a:schemeClr val="bg1">
                    <a:lumMod val="50000"/>
                  </a:schemeClr>
                </a:solidFill>
                <a:latin typeface="+mj-lt"/>
              </a:rPr>
              <a:t>similar articles.</a:t>
            </a:r>
            <a:endParaRPr lang="en-US" sz="1600" dirty="0">
              <a:solidFill>
                <a:schemeClr val="bg1">
                  <a:lumMod val="50000"/>
                </a:schemeClr>
              </a:solidFill>
              <a:latin typeface="+mj-lt"/>
            </a:endParaRPr>
          </a:p>
          <a:p>
            <a:r>
              <a:rPr lang="en-US" sz="1600" b="1" dirty="0">
                <a:solidFill>
                  <a:schemeClr val="bg1">
                    <a:lumMod val="50000"/>
                  </a:schemeClr>
                </a:solidFill>
                <a:latin typeface="+mj-lt"/>
              </a:rPr>
              <a:t>	</a:t>
            </a:r>
          </a:p>
        </p:txBody>
      </p:sp>
    </p:spTree>
    <p:extLst>
      <p:ext uri="{BB962C8B-B14F-4D97-AF65-F5344CB8AC3E}">
        <p14:creationId xmlns:p14="http://schemas.microsoft.com/office/powerpoint/2010/main" val="1183511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5537" y="1340768"/>
            <a:ext cx="4176464" cy="5025702"/>
          </a:xfrm>
        </p:spPr>
        <p:txBody>
          <a:bodyPr anchor="ctr"/>
          <a:lstStyle/>
          <a:p>
            <a:r>
              <a:rPr lang="en-US" b="1" i="0" dirty="0" err="1" smtClean="0"/>
              <a:t>UseCase</a:t>
            </a:r>
            <a:endParaRPr lang="en-US" b="1" i="0" dirty="0" smtClean="0"/>
          </a:p>
          <a:p>
            <a:r>
              <a:rPr lang="en-US" b="1" i="0" dirty="0"/>
              <a:t>	</a:t>
            </a:r>
            <a:r>
              <a:rPr lang="en-US" i="0" dirty="0" smtClean="0"/>
              <a:t>On the Main Page user expect to register to his personal account.</a:t>
            </a:r>
          </a:p>
          <a:p>
            <a:r>
              <a:rPr lang="en-US" b="1" i="0" dirty="0"/>
              <a:t>	</a:t>
            </a:r>
            <a:r>
              <a:rPr lang="en-US" i="0" dirty="0" smtClean="0"/>
              <a:t>User expect to access the registration page </a:t>
            </a:r>
          </a:p>
          <a:p>
            <a:r>
              <a:rPr lang="en-US" i="0" dirty="0"/>
              <a:t>	</a:t>
            </a:r>
            <a:r>
              <a:rPr lang="en-US" i="0" dirty="0" smtClean="0"/>
              <a:t>from the person icon, and to fill fields for </a:t>
            </a:r>
          </a:p>
          <a:p>
            <a:r>
              <a:rPr lang="en-US" i="0" dirty="0"/>
              <a:t>	</a:t>
            </a:r>
            <a:r>
              <a:rPr lang="en-US" i="0" dirty="0" smtClean="0"/>
              <a:t>registration.       	</a:t>
            </a:r>
            <a:r>
              <a:rPr lang="en-US" i="0" dirty="0"/>
              <a:t>	</a:t>
            </a:r>
          </a:p>
          <a:p>
            <a:r>
              <a:rPr lang="en-US" i="0" dirty="0" smtClean="0"/>
              <a:t>	After </a:t>
            </a:r>
            <a:r>
              <a:rPr lang="en-US" i="0" dirty="0"/>
              <a:t>the notice selection the user expect to be moved to </a:t>
            </a:r>
            <a:r>
              <a:rPr lang="en-US" i="0" dirty="0" smtClean="0"/>
              <a:t>Registration page. </a:t>
            </a:r>
            <a:r>
              <a:rPr lang="en-US" b="1" i="0" dirty="0"/>
              <a:t>	</a:t>
            </a:r>
          </a:p>
        </p:txBody>
      </p:sp>
      <p:sp>
        <p:nvSpPr>
          <p:cNvPr id="3" name="Title 2"/>
          <p:cNvSpPr>
            <a:spLocks noGrp="1"/>
          </p:cNvSpPr>
          <p:nvPr>
            <p:ph type="title"/>
          </p:nvPr>
        </p:nvSpPr>
        <p:spPr/>
        <p:txBody>
          <a:bodyPr/>
          <a:lstStyle/>
          <a:p>
            <a:r>
              <a:rPr lang="en-US" dirty="0" smtClean="0"/>
              <a:t>Register</a:t>
            </a:r>
            <a:endParaRPr lang="en-US" dirty="0"/>
          </a:p>
        </p:txBody>
      </p:sp>
      <p:sp>
        <p:nvSpPr>
          <p:cNvPr id="5" name="TextBox 4"/>
          <p:cNvSpPr txBox="1"/>
          <p:nvPr/>
        </p:nvSpPr>
        <p:spPr>
          <a:xfrm>
            <a:off x="4689630" y="2708920"/>
            <a:ext cx="4248472" cy="3046988"/>
          </a:xfrm>
          <a:prstGeom prst="rect">
            <a:avLst/>
          </a:prstGeom>
          <a:noFill/>
        </p:spPr>
        <p:txBody>
          <a:bodyPr wrap="square" rtlCol="0">
            <a:spAutoFit/>
          </a:bodyPr>
          <a:lstStyle/>
          <a:p>
            <a:r>
              <a:rPr lang="en-US" sz="1600" b="1" dirty="0" smtClean="0">
                <a:solidFill>
                  <a:schemeClr val="bg1">
                    <a:lumMod val="50000"/>
                  </a:schemeClr>
                </a:solidFill>
                <a:latin typeface="+mj-lt"/>
              </a:rPr>
              <a:t>Scenario</a:t>
            </a:r>
          </a:p>
          <a:p>
            <a:r>
              <a:rPr lang="en-US" sz="1600" b="1" dirty="0">
                <a:solidFill>
                  <a:schemeClr val="bg1">
                    <a:lumMod val="50000"/>
                  </a:schemeClr>
                </a:solidFill>
                <a:latin typeface="+mj-lt"/>
              </a:rPr>
              <a:t>	</a:t>
            </a:r>
            <a:r>
              <a:rPr lang="en-US" sz="1600" dirty="0" smtClean="0">
                <a:solidFill>
                  <a:schemeClr val="bg1">
                    <a:lumMod val="50000"/>
                  </a:schemeClr>
                </a:solidFill>
                <a:latin typeface="+mj-lt"/>
              </a:rPr>
              <a:t>The system shows the page in which 	the user is expected to input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	Name</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	Email</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	Password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User need to input his password and 	repeat it. After that he is expected to	click register button.</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If user do not repeat same password 	both time, system would not let him 	create an account.	</a:t>
            </a:r>
            <a:endParaRPr lang="en-US" sz="1600" b="1" dirty="0">
              <a:solidFill>
                <a:schemeClr val="bg1">
                  <a:lumMod val="50000"/>
                </a:schemeClr>
              </a:solidFill>
              <a:latin typeface="+mj-lt"/>
            </a:endParaRPr>
          </a:p>
        </p:txBody>
      </p:sp>
    </p:spTree>
    <p:extLst>
      <p:ext uri="{BB962C8B-B14F-4D97-AF65-F5344CB8AC3E}">
        <p14:creationId xmlns:p14="http://schemas.microsoft.com/office/powerpoint/2010/main" val="6315607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07505" y="1340768"/>
            <a:ext cx="4248472" cy="5025702"/>
          </a:xfrm>
        </p:spPr>
        <p:txBody>
          <a:bodyPr anchor="ctr"/>
          <a:lstStyle/>
          <a:p>
            <a:r>
              <a:rPr lang="en-US" b="1" i="0" dirty="0" err="1"/>
              <a:t>UseCase</a:t>
            </a:r>
            <a:endParaRPr lang="en-US" b="1" i="0" dirty="0"/>
          </a:p>
          <a:p>
            <a:r>
              <a:rPr lang="en-US" b="1" i="0" dirty="0"/>
              <a:t>	</a:t>
            </a:r>
            <a:r>
              <a:rPr lang="en-US" i="0" dirty="0"/>
              <a:t>On the Main Page </a:t>
            </a:r>
            <a:r>
              <a:rPr lang="en-US" i="0" dirty="0" smtClean="0"/>
              <a:t>or other pages user </a:t>
            </a:r>
            <a:r>
              <a:rPr lang="en-US" i="0" dirty="0"/>
              <a:t>expect to </a:t>
            </a:r>
            <a:r>
              <a:rPr lang="en-US" i="0" dirty="0" smtClean="0"/>
              <a:t>login </a:t>
            </a:r>
            <a:r>
              <a:rPr lang="en-US" i="0" dirty="0"/>
              <a:t>to his personal account.</a:t>
            </a:r>
          </a:p>
          <a:p>
            <a:r>
              <a:rPr lang="en-US" b="1" i="0" dirty="0"/>
              <a:t>	</a:t>
            </a:r>
            <a:r>
              <a:rPr lang="en-US" i="0" dirty="0"/>
              <a:t>User expect to access the </a:t>
            </a:r>
            <a:r>
              <a:rPr lang="en-US" i="0" dirty="0" smtClean="0"/>
              <a:t>login page from </a:t>
            </a:r>
          </a:p>
          <a:p>
            <a:r>
              <a:rPr lang="en-US" i="0" dirty="0"/>
              <a:t>	</a:t>
            </a:r>
            <a:r>
              <a:rPr lang="en-US" i="0" dirty="0" smtClean="0"/>
              <a:t>the </a:t>
            </a:r>
            <a:r>
              <a:rPr lang="en-US" i="0" dirty="0"/>
              <a:t>person icon, and to </a:t>
            </a:r>
            <a:r>
              <a:rPr lang="en-US" i="0" dirty="0" smtClean="0"/>
              <a:t>input:</a:t>
            </a:r>
          </a:p>
          <a:p>
            <a:r>
              <a:rPr lang="en-US" i="0" dirty="0"/>
              <a:t>	</a:t>
            </a:r>
            <a:r>
              <a:rPr lang="en-US" i="0" dirty="0" smtClean="0"/>
              <a:t>	Email</a:t>
            </a:r>
          </a:p>
          <a:p>
            <a:r>
              <a:rPr lang="en-US" i="0" dirty="0"/>
              <a:t>	</a:t>
            </a:r>
            <a:r>
              <a:rPr lang="en-US" i="0" dirty="0" smtClean="0"/>
              <a:t>	Password       </a:t>
            </a:r>
            <a:r>
              <a:rPr lang="en-US" i="0" dirty="0"/>
              <a:t>		</a:t>
            </a:r>
          </a:p>
          <a:p>
            <a:r>
              <a:rPr lang="en-US" i="0" dirty="0"/>
              <a:t>	After the notice selection the user expect to be moved to </a:t>
            </a:r>
            <a:r>
              <a:rPr lang="en-US" i="0" dirty="0" smtClean="0"/>
              <a:t>Login Page.</a:t>
            </a:r>
            <a:endParaRPr lang="en-US" dirty="0"/>
          </a:p>
        </p:txBody>
      </p:sp>
      <p:sp>
        <p:nvSpPr>
          <p:cNvPr id="3" name="Title 2"/>
          <p:cNvSpPr>
            <a:spLocks noGrp="1"/>
          </p:cNvSpPr>
          <p:nvPr>
            <p:ph type="title"/>
          </p:nvPr>
        </p:nvSpPr>
        <p:spPr/>
        <p:txBody>
          <a:bodyPr/>
          <a:lstStyle/>
          <a:p>
            <a:r>
              <a:rPr lang="en-US" dirty="0" smtClean="0"/>
              <a:t>Login</a:t>
            </a:r>
            <a:endParaRPr lang="en-US" dirty="0"/>
          </a:p>
        </p:txBody>
      </p:sp>
      <p:sp>
        <p:nvSpPr>
          <p:cNvPr id="5" name="TextBox 4"/>
          <p:cNvSpPr txBox="1"/>
          <p:nvPr/>
        </p:nvSpPr>
        <p:spPr>
          <a:xfrm>
            <a:off x="4633845" y="2492896"/>
            <a:ext cx="4248472" cy="3077766"/>
          </a:xfrm>
          <a:prstGeom prst="rect">
            <a:avLst/>
          </a:prstGeom>
          <a:noFill/>
        </p:spPr>
        <p:txBody>
          <a:bodyPr wrap="square" rtlCol="0">
            <a:spAutoFit/>
          </a:bodyPr>
          <a:lstStyle/>
          <a:p>
            <a:r>
              <a:rPr lang="en-US" sz="1600" b="1" dirty="0">
                <a:solidFill>
                  <a:schemeClr val="bg1">
                    <a:lumMod val="50000"/>
                  </a:schemeClr>
                </a:solidFill>
                <a:latin typeface="+mj-lt"/>
              </a:rPr>
              <a:t>Scenario</a:t>
            </a:r>
          </a:p>
          <a:p>
            <a:r>
              <a:rPr lang="en-US" sz="1600" b="1" dirty="0">
                <a:solidFill>
                  <a:schemeClr val="bg1">
                    <a:lumMod val="50000"/>
                  </a:schemeClr>
                </a:solidFill>
                <a:latin typeface="+mj-lt"/>
              </a:rPr>
              <a:t>	</a:t>
            </a:r>
            <a:r>
              <a:rPr lang="en-US" sz="1600" dirty="0">
                <a:solidFill>
                  <a:schemeClr val="bg1">
                    <a:lumMod val="50000"/>
                  </a:schemeClr>
                </a:solidFill>
                <a:latin typeface="+mj-lt"/>
              </a:rPr>
              <a:t>The system shows the page in which 	the user is expected to input </a:t>
            </a:r>
          </a:p>
          <a:p>
            <a:r>
              <a:rPr lang="en-US" sz="1600" dirty="0">
                <a:solidFill>
                  <a:schemeClr val="bg1">
                    <a:lumMod val="50000"/>
                  </a:schemeClr>
                </a:solidFill>
                <a:latin typeface="+mj-lt"/>
              </a:rPr>
              <a:t>		Email</a:t>
            </a:r>
          </a:p>
          <a:p>
            <a:r>
              <a:rPr lang="en-US" sz="1600" dirty="0">
                <a:solidFill>
                  <a:schemeClr val="bg1">
                    <a:lumMod val="50000"/>
                  </a:schemeClr>
                </a:solidFill>
                <a:latin typeface="+mj-lt"/>
              </a:rPr>
              <a:t>		Password </a:t>
            </a:r>
          </a:p>
          <a:p>
            <a:r>
              <a:rPr lang="en-US" sz="1600" dirty="0">
                <a:solidFill>
                  <a:schemeClr val="bg1">
                    <a:lumMod val="50000"/>
                  </a:schemeClr>
                </a:solidFill>
                <a:latin typeface="+mj-lt"/>
              </a:rPr>
              <a:t>	User need to </a:t>
            </a:r>
            <a:r>
              <a:rPr lang="en-US" sz="1600" dirty="0" smtClean="0">
                <a:solidFill>
                  <a:schemeClr val="bg1">
                    <a:lumMod val="50000"/>
                  </a:schemeClr>
                </a:solidFill>
                <a:latin typeface="+mj-lt"/>
              </a:rPr>
              <a:t>input credentials that 	are provided in this presentation.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After </a:t>
            </a:r>
            <a:r>
              <a:rPr lang="en-US" sz="1600" dirty="0">
                <a:solidFill>
                  <a:schemeClr val="bg1">
                    <a:lumMod val="50000"/>
                  </a:schemeClr>
                </a:solidFill>
                <a:latin typeface="+mj-lt"/>
              </a:rPr>
              <a:t>that he is expected </a:t>
            </a:r>
            <a:r>
              <a:rPr lang="en-US" sz="1600" dirty="0" smtClean="0">
                <a:solidFill>
                  <a:schemeClr val="bg1">
                    <a:lumMod val="50000"/>
                  </a:schemeClr>
                </a:solidFill>
                <a:latin typeface="+mj-lt"/>
              </a:rPr>
              <a:t>to click 		login </a:t>
            </a:r>
            <a:r>
              <a:rPr lang="en-US" sz="1600" dirty="0">
                <a:solidFill>
                  <a:schemeClr val="bg1">
                    <a:lumMod val="50000"/>
                  </a:schemeClr>
                </a:solidFill>
                <a:latin typeface="+mj-lt"/>
              </a:rPr>
              <a:t>button.</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System logs the user and redirect him	to the main page.</a:t>
            </a:r>
            <a:r>
              <a:rPr lang="en-US" sz="1600" dirty="0">
                <a:solidFill>
                  <a:schemeClr val="bg1">
                    <a:lumMod val="50000"/>
                  </a:schemeClr>
                </a:solidFill>
                <a:latin typeface="+mj-lt"/>
              </a:rPr>
              <a:t>	</a:t>
            </a:r>
            <a:endParaRPr lang="en-US" sz="1600" b="1" dirty="0">
              <a:solidFill>
                <a:schemeClr val="bg1">
                  <a:lumMod val="50000"/>
                </a:schemeClr>
              </a:solidFill>
              <a:latin typeface="+mj-lt"/>
            </a:endParaRPr>
          </a:p>
          <a:p>
            <a:endParaRPr lang="en-US" dirty="0"/>
          </a:p>
        </p:txBody>
      </p:sp>
    </p:spTree>
    <p:extLst>
      <p:ext uri="{BB962C8B-B14F-4D97-AF65-F5344CB8AC3E}">
        <p14:creationId xmlns:p14="http://schemas.microsoft.com/office/powerpoint/2010/main" val="14989285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520" y="1340768"/>
            <a:ext cx="4320480" cy="5025702"/>
          </a:xfrm>
        </p:spPr>
        <p:txBody>
          <a:bodyPr anchor="ctr"/>
          <a:lstStyle/>
          <a:p>
            <a:r>
              <a:rPr lang="en-US" b="1" i="0" dirty="0" err="1"/>
              <a:t>UseCase</a:t>
            </a:r>
            <a:endParaRPr lang="en-US" b="1" i="0" dirty="0"/>
          </a:p>
          <a:p>
            <a:r>
              <a:rPr lang="en-US" b="1" i="0" dirty="0"/>
              <a:t>	</a:t>
            </a:r>
            <a:r>
              <a:rPr lang="en-US" i="0" dirty="0"/>
              <a:t>On the Main </a:t>
            </a:r>
            <a:r>
              <a:rPr lang="en-US" i="0" dirty="0" smtClean="0"/>
              <a:t>Page or any other page user </a:t>
            </a:r>
          </a:p>
          <a:p>
            <a:r>
              <a:rPr lang="en-US" i="0" dirty="0"/>
              <a:t>	</a:t>
            </a:r>
            <a:r>
              <a:rPr lang="en-US" i="0" dirty="0" smtClean="0"/>
              <a:t>expect to be able to visit his </a:t>
            </a:r>
            <a:r>
              <a:rPr lang="en-US" i="0" dirty="0"/>
              <a:t>personal </a:t>
            </a:r>
            <a:r>
              <a:rPr lang="en-US" i="0" dirty="0" smtClean="0"/>
              <a:t>profile.</a:t>
            </a:r>
            <a:endParaRPr lang="en-US" i="0" dirty="0"/>
          </a:p>
          <a:p>
            <a:r>
              <a:rPr lang="en-US" b="1" i="0" dirty="0"/>
              <a:t>	</a:t>
            </a:r>
            <a:r>
              <a:rPr lang="en-US" i="0" dirty="0"/>
              <a:t>User expect to access the </a:t>
            </a:r>
            <a:r>
              <a:rPr lang="en-US" i="0" dirty="0" smtClean="0"/>
              <a:t>Profile </a:t>
            </a:r>
            <a:r>
              <a:rPr lang="en-US" i="0" dirty="0"/>
              <a:t>page from </a:t>
            </a:r>
          </a:p>
          <a:p>
            <a:r>
              <a:rPr lang="en-US" i="0" dirty="0"/>
              <a:t>	the person icon, and to </a:t>
            </a:r>
            <a:r>
              <a:rPr lang="en-US" i="0" dirty="0" smtClean="0"/>
              <a:t>see:</a:t>
            </a:r>
            <a:endParaRPr lang="en-US" i="0" dirty="0"/>
          </a:p>
          <a:p>
            <a:r>
              <a:rPr lang="en-US" i="0" dirty="0"/>
              <a:t>		Email</a:t>
            </a:r>
          </a:p>
          <a:p>
            <a:r>
              <a:rPr lang="en-US" i="0" dirty="0"/>
              <a:t>		</a:t>
            </a:r>
            <a:r>
              <a:rPr lang="en-US" i="0" dirty="0" smtClean="0"/>
              <a:t>Name</a:t>
            </a:r>
          </a:p>
          <a:p>
            <a:r>
              <a:rPr lang="en-US" i="0" dirty="0"/>
              <a:t>	</a:t>
            </a:r>
            <a:r>
              <a:rPr lang="en-US" i="0" dirty="0" smtClean="0"/>
              <a:t>	Role</a:t>
            </a:r>
          </a:p>
          <a:p>
            <a:r>
              <a:rPr lang="en-US" i="0" dirty="0"/>
              <a:t>	</a:t>
            </a:r>
            <a:r>
              <a:rPr lang="en-US" i="0" dirty="0" smtClean="0"/>
              <a:t>	Subscription type       </a:t>
            </a:r>
            <a:r>
              <a:rPr lang="en-US" i="0" dirty="0"/>
              <a:t>		</a:t>
            </a:r>
          </a:p>
          <a:p>
            <a:r>
              <a:rPr lang="en-US" i="0" dirty="0"/>
              <a:t>	After the notice selection the user expect to </a:t>
            </a:r>
            <a:endParaRPr lang="en-US" i="0" dirty="0" smtClean="0"/>
          </a:p>
          <a:p>
            <a:r>
              <a:rPr lang="en-US" i="0" dirty="0"/>
              <a:t>	</a:t>
            </a:r>
            <a:r>
              <a:rPr lang="en-US" i="0" dirty="0" smtClean="0"/>
              <a:t>be </a:t>
            </a:r>
            <a:r>
              <a:rPr lang="en-US" i="0" dirty="0"/>
              <a:t>moved to </a:t>
            </a:r>
            <a:r>
              <a:rPr lang="en-US" i="0" dirty="0" smtClean="0"/>
              <a:t>Profile </a:t>
            </a:r>
            <a:r>
              <a:rPr lang="en-US" i="0" dirty="0"/>
              <a:t>Page.</a:t>
            </a:r>
            <a:endParaRPr lang="en-US" dirty="0"/>
          </a:p>
          <a:p>
            <a:endParaRPr lang="en-US" dirty="0"/>
          </a:p>
        </p:txBody>
      </p:sp>
      <p:sp>
        <p:nvSpPr>
          <p:cNvPr id="3" name="Title 2"/>
          <p:cNvSpPr>
            <a:spLocks noGrp="1"/>
          </p:cNvSpPr>
          <p:nvPr>
            <p:ph type="title"/>
          </p:nvPr>
        </p:nvSpPr>
        <p:spPr/>
        <p:txBody>
          <a:bodyPr/>
          <a:lstStyle/>
          <a:p>
            <a:r>
              <a:rPr lang="en-US" dirty="0"/>
              <a:t>Check </a:t>
            </a:r>
            <a:r>
              <a:rPr lang="en-US" dirty="0" smtClean="0"/>
              <a:t>Profile and Editing Profile</a:t>
            </a:r>
            <a:endParaRPr lang="en-US" dirty="0"/>
          </a:p>
        </p:txBody>
      </p:sp>
      <p:sp>
        <p:nvSpPr>
          <p:cNvPr id="4" name="TextBox 3"/>
          <p:cNvSpPr txBox="1"/>
          <p:nvPr/>
        </p:nvSpPr>
        <p:spPr>
          <a:xfrm>
            <a:off x="4499992" y="2060848"/>
            <a:ext cx="4644008" cy="2308324"/>
          </a:xfrm>
          <a:prstGeom prst="rect">
            <a:avLst/>
          </a:prstGeom>
          <a:noFill/>
        </p:spPr>
        <p:txBody>
          <a:bodyPr wrap="square" rtlCol="0">
            <a:spAutoFit/>
          </a:bodyPr>
          <a:lstStyle/>
          <a:p>
            <a:r>
              <a:rPr lang="en-US" sz="1600" b="1" dirty="0">
                <a:solidFill>
                  <a:schemeClr val="bg1">
                    <a:lumMod val="50000"/>
                  </a:schemeClr>
                </a:solidFill>
                <a:latin typeface="+mj-lt"/>
              </a:rPr>
              <a:t>Scenario</a:t>
            </a:r>
          </a:p>
          <a:p>
            <a:r>
              <a:rPr lang="en-US" sz="1600" b="1" dirty="0">
                <a:solidFill>
                  <a:schemeClr val="bg1">
                    <a:lumMod val="50000"/>
                  </a:schemeClr>
                </a:solidFill>
                <a:latin typeface="+mj-lt"/>
              </a:rPr>
              <a:t>	</a:t>
            </a:r>
            <a:r>
              <a:rPr lang="en-US" sz="1600" dirty="0">
                <a:solidFill>
                  <a:schemeClr val="bg1">
                    <a:lumMod val="50000"/>
                  </a:schemeClr>
                </a:solidFill>
                <a:latin typeface="+mj-lt"/>
              </a:rPr>
              <a:t>The system shows the page in which 	the user </a:t>
            </a:r>
            <a:r>
              <a:rPr lang="en-US" sz="1600" dirty="0" smtClean="0">
                <a:solidFill>
                  <a:schemeClr val="bg1">
                    <a:lumMod val="50000"/>
                  </a:schemeClr>
                </a:solidFill>
                <a:latin typeface="+mj-lt"/>
              </a:rPr>
              <a:t>can see his personal information</a:t>
            </a:r>
            <a:r>
              <a:rPr lang="en-US" sz="1600" dirty="0" smtClean="0">
                <a:latin typeface="+mj-lt"/>
              </a:rPr>
              <a:t>.</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User is allowed to edit his profile, but only 	the email and the name. Subscription type 	and role can not be changed on the profile 	page.</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After editing the profile, user need to save 	changes.</a:t>
            </a:r>
            <a:endParaRPr lang="en-US" sz="1600" dirty="0">
              <a:solidFill>
                <a:schemeClr val="bg1">
                  <a:lumMod val="50000"/>
                </a:schemeClr>
              </a:solidFill>
              <a:latin typeface="+mj-lt"/>
            </a:endParaRPr>
          </a:p>
        </p:txBody>
      </p:sp>
    </p:spTree>
    <p:extLst>
      <p:ext uri="{BB962C8B-B14F-4D97-AF65-F5344CB8AC3E}">
        <p14:creationId xmlns:p14="http://schemas.microsoft.com/office/powerpoint/2010/main" val="10068708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5537" y="1340768"/>
            <a:ext cx="4176464" cy="5025702"/>
          </a:xfrm>
        </p:spPr>
        <p:txBody>
          <a:bodyPr anchor="ctr"/>
          <a:lstStyle/>
          <a:p>
            <a:r>
              <a:rPr lang="en-US" b="1" i="0" dirty="0" err="1"/>
              <a:t>UseCase</a:t>
            </a:r>
            <a:endParaRPr lang="en-US" b="1" i="0" dirty="0"/>
          </a:p>
          <a:p>
            <a:r>
              <a:rPr lang="en-US" b="1" i="0" dirty="0"/>
              <a:t>	</a:t>
            </a:r>
            <a:r>
              <a:rPr lang="en-US" i="0" dirty="0"/>
              <a:t>On the Main Page or any other page user </a:t>
            </a:r>
          </a:p>
          <a:p>
            <a:r>
              <a:rPr lang="en-US" i="0" dirty="0"/>
              <a:t>	expect to be able </a:t>
            </a:r>
            <a:r>
              <a:rPr lang="en-US" i="0" dirty="0" smtClean="0"/>
              <a:t>to search for things of his </a:t>
            </a:r>
          </a:p>
          <a:p>
            <a:r>
              <a:rPr lang="en-US" i="0" dirty="0"/>
              <a:t>	</a:t>
            </a:r>
            <a:r>
              <a:rPr lang="en-US" i="0" dirty="0" smtClean="0"/>
              <a:t>interest.</a:t>
            </a:r>
            <a:endParaRPr lang="en-US" i="0" dirty="0"/>
          </a:p>
          <a:p>
            <a:r>
              <a:rPr lang="en-US" b="1" i="0" dirty="0"/>
              <a:t>	</a:t>
            </a:r>
            <a:r>
              <a:rPr lang="en-US" i="0" dirty="0"/>
              <a:t>User expect to access the </a:t>
            </a:r>
            <a:r>
              <a:rPr lang="en-US" i="0" dirty="0" smtClean="0"/>
              <a:t>search </a:t>
            </a:r>
            <a:r>
              <a:rPr lang="en-US" i="0" dirty="0"/>
              <a:t>from </a:t>
            </a:r>
          </a:p>
          <a:p>
            <a:r>
              <a:rPr lang="en-US" i="0" dirty="0"/>
              <a:t>	the </a:t>
            </a:r>
            <a:r>
              <a:rPr lang="en-US" i="0" dirty="0" smtClean="0"/>
              <a:t>loop icon</a:t>
            </a:r>
            <a:r>
              <a:rPr lang="en-US" i="0" dirty="0"/>
              <a:t>.</a:t>
            </a:r>
            <a:r>
              <a:rPr lang="en-US" i="0" dirty="0" smtClean="0"/>
              <a:t>      </a:t>
            </a:r>
            <a:r>
              <a:rPr lang="en-US" i="0" dirty="0"/>
              <a:t>		</a:t>
            </a:r>
          </a:p>
          <a:p>
            <a:r>
              <a:rPr lang="en-US" i="0" dirty="0"/>
              <a:t>	After the notice selection the user expect to </a:t>
            </a:r>
          </a:p>
          <a:p>
            <a:r>
              <a:rPr lang="en-US" i="0" dirty="0"/>
              <a:t>	be moved to Profile Page.</a:t>
            </a:r>
            <a:endParaRPr lang="en-US" dirty="0"/>
          </a:p>
          <a:p>
            <a:endParaRPr lang="en-US" dirty="0"/>
          </a:p>
        </p:txBody>
      </p:sp>
      <p:sp>
        <p:nvSpPr>
          <p:cNvPr id="3" name="Title 2"/>
          <p:cNvSpPr>
            <a:spLocks noGrp="1"/>
          </p:cNvSpPr>
          <p:nvPr>
            <p:ph type="title"/>
          </p:nvPr>
        </p:nvSpPr>
        <p:spPr/>
        <p:txBody>
          <a:bodyPr/>
          <a:lstStyle/>
          <a:p>
            <a:r>
              <a:rPr lang="en-US" dirty="0"/>
              <a:t>Search for Content</a:t>
            </a:r>
          </a:p>
        </p:txBody>
      </p:sp>
      <p:sp>
        <p:nvSpPr>
          <p:cNvPr id="4" name="TextBox 3"/>
          <p:cNvSpPr txBox="1"/>
          <p:nvPr/>
        </p:nvSpPr>
        <p:spPr>
          <a:xfrm>
            <a:off x="4572000" y="2492896"/>
            <a:ext cx="4320480" cy="1815882"/>
          </a:xfrm>
          <a:prstGeom prst="rect">
            <a:avLst/>
          </a:prstGeom>
          <a:noFill/>
        </p:spPr>
        <p:txBody>
          <a:bodyPr wrap="square" rtlCol="0">
            <a:spAutoFit/>
          </a:bodyPr>
          <a:lstStyle/>
          <a:p>
            <a:r>
              <a:rPr lang="en-US" sz="1600" b="1" dirty="0">
                <a:solidFill>
                  <a:schemeClr val="bg1">
                    <a:lumMod val="50000"/>
                  </a:schemeClr>
                </a:solidFill>
                <a:latin typeface="+mj-lt"/>
              </a:rPr>
              <a:t>Scenario</a:t>
            </a:r>
          </a:p>
          <a:p>
            <a:r>
              <a:rPr lang="en-US" sz="1600" b="1" dirty="0">
                <a:solidFill>
                  <a:schemeClr val="bg1">
                    <a:lumMod val="50000"/>
                  </a:schemeClr>
                </a:solidFill>
                <a:latin typeface="+mj-lt"/>
              </a:rPr>
              <a:t>	</a:t>
            </a:r>
            <a:r>
              <a:rPr lang="en-US" sz="1600" dirty="0">
                <a:solidFill>
                  <a:schemeClr val="bg1">
                    <a:lumMod val="50000"/>
                  </a:schemeClr>
                </a:solidFill>
                <a:latin typeface="+mj-lt"/>
              </a:rPr>
              <a:t>The system </a:t>
            </a:r>
            <a:r>
              <a:rPr lang="en-US" sz="1600" dirty="0" smtClean="0">
                <a:solidFill>
                  <a:schemeClr val="bg1">
                    <a:lumMod val="50000"/>
                  </a:schemeClr>
                </a:solidFill>
                <a:latin typeface="+mj-lt"/>
              </a:rPr>
              <a:t>is able to recognize word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a:t>
            </a:r>
            <a:r>
              <a:rPr lang="en-US" sz="1600" dirty="0" err="1" smtClean="0">
                <a:solidFill>
                  <a:schemeClr val="bg1">
                    <a:lumMod val="50000"/>
                  </a:schemeClr>
                </a:solidFill>
                <a:latin typeface="+mj-lt"/>
              </a:rPr>
              <a:t>manchester</a:t>
            </a:r>
            <a:r>
              <a:rPr lang="en-US" sz="1600" dirty="0" smtClean="0">
                <a:solidFill>
                  <a:schemeClr val="bg1">
                    <a:lumMod val="50000"/>
                  </a:schemeClr>
                </a:solidFill>
                <a:latin typeface="+mj-lt"/>
              </a:rPr>
              <a:t>’ in lower case letters as 	an input and in case of any other word 	it gives a options that leads to the 	detail article.</a:t>
            </a:r>
            <a:endParaRPr lang="en-US" sz="1600" dirty="0">
              <a:solidFill>
                <a:schemeClr val="bg1">
                  <a:lumMod val="50000"/>
                </a:schemeClr>
              </a:solidFill>
              <a:latin typeface="+mj-lt"/>
            </a:endParaRPr>
          </a:p>
          <a:p>
            <a:endParaRPr lang="en-US" sz="1600" dirty="0">
              <a:latin typeface="+mj-lt"/>
            </a:endParaRPr>
          </a:p>
        </p:txBody>
      </p:sp>
    </p:spTree>
    <p:extLst>
      <p:ext uri="{BB962C8B-B14F-4D97-AF65-F5344CB8AC3E}">
        <p14:creationId xmlns:p14="http://schemas.microsoft.com/office/powerpoint/2010/main" val="57001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520" y="1340768"/>
            <a:ext cx="4032448" cy="5025702"/>
          </a:xfrm>
        </p:spPr>
        <p:txBody>
          <a:bodyPr anchor="ctr"/>
          <a:lstStyle/>
          <a:p>
            <a:r>
              <a:rPr lang="en-US" b="1" i="0" dirty="0" err="1"/>
              <a:t>UseCase</a:t>
            </a:r>
            <a:endParaRPr lang="en-US" b="1" i="0" dirty="0"/>
          </a:p>
          <a:p>
            <a:r>
              <a:rPr lang="en-US" b="1" i="0" dirty="0"/>
              <a:t>	</a:t>
            </a:r>
            <a:r>
              <a:rPr lang="en-US" i="0" dirty="0"/>
              <a:t>On the Main Page or any other page user </a:t>
            </a:r>
          </a:p>
          <a:p>
            <a:r>
              <a:rPr lang="en-US" i="0" dirty="0"/>
              <a:t>	expect to be able to </a:t>
            </a:r>
            <a:r>
              <a:rPr lang="en-US" i="0" dirty="0" smtClean="0"/>
              <a:t>access the buy 	</a:t>
            </a:r>
          </a:p>
          <a:p>
            <a:r>
              <a:rPr lang="en-US" i="0" dirty="0"/>
              <a:t>	</a:t>
            </a:r>
            <a:r>
              <a:rPr lang="en-US" i="0" dirty="0" smtClean="0"/>
              <a:t>subscription.</a:t>
            </a:r>
            <a:endParaRPr lang="en-US" i="0" dirty="0"/>
          </a:p>
          <a:p>
            <a:r>
              <a:rPr lang="en-US" b="1" i="0" dirty="0"/>
              <a:t>	</a:t>
            </a:r>
            <a:r>
              <a:rPr lang="en-US" i="0" dirty="0"/>
              <a:t>User expect to access the </a:t>
            </a:r>
            <a:r>
              <a:rPr lang="en-US" i="0" dirty="0" smtClean="0"/>
              <a:t>buy subscription</a:t>
            </a:r>
          </a:p>
          <a:p>
            <a:r>
              <a:rPr lang="en-US" i="0" dirty="0"/>
              <a:t>	</a:t>
            </a:r>
            <a:r>
              <a:rPr lang="en-US" i="0" dirty="0" smtClean="0"/>
              <a:t>from dropdown menu or </a:t>
            </a:r>
            <a:r>
              <a:rPr lang="en-US" i="0" dirty="0" err="1" smtClean="0"/>
              <a:t>bu</a:t>
            </a:r>
            <a:r>
              <a:rPr lang="en-US" i="0" dirty="0" smtClean="0"/>
              <a:t> subscribe </a:t>
            </a:r>
          </a:p>
          <a:p>
            <a:r>
              <a:rPr lang="en-US" i="0" dirty="0"/>
              <a:t>	</a:t>
            </a:r>
            <a:r>
              <a:rPr lang="en-US" i="0" dirty="0" smtClean="0"/>
              <a:t>button by the bottom of page.</a:t>
            </a:r>
            <a:r>
              <a:rPr lang="en-US" i="0" dirty="0"/>
              <a:t>	</a:t>
            </a:r>
            <a:endParaRPr lang="en-US" i="0" dirty="0" smtClean="0"/>
          </a:p>
          <a:p>
            <a:r>
              <a:rPr lang="en-US" i="0" dirty="0"/>
              <a:t>	</a:t>
            </a:r>
            <a:r>
              <a:rPr lang="en-US" i="0" dirty="0" smtClean="0"/>
              <a:t>After </a:t>
            </a:r>
            <a:r>
              <a:rPr lang="en-US" i="0" dirty="0"/>
              <a:t>the notice selection the user expect to </a:t>
            </a:r>
            <a:r>
              <a:rPr lang="en-US" i="0" dirty="0" smtClean="0"/>
              <a:t>be </a:t>
            </a:r>
            <a:r>
              <a:rPr lang="en-US" i="0" dirty="0"/>
              <a:t>moved to Profile Page.</a:t>
            </a:r>
            <a:endParaRPr lang="en-US" dirty="0"/>
          </a:p>
          <a:p>
            <a:endParaRPr lang="en-US" dirty="0"/>
          </a:p>
        </p:txBody>
      </p:sp>
      <p:sp>
        <p:nvSpPr>
          <p:cNvPr id="3" name="Title 2"/>
          <p:cNvSpPr>
            <a:spLocks noGrp="1"/>
          </p:cNvSpPr>
          <p:nvPr>
            <p:ph type="title"/>
          </p:nvPr>
        </p:nvSpPr>
        <p:spPr/>
        <p:txBody>
          <a:bodyPr/>
          <a:lstStyle/>
          <a:p>
            <a:r>
              <a:rPr lang="en-US" dirty="0"/>
              <a:t>Buy Subscription</a:t>
            </a:r>
          </a:p>
        </p:txBody>
      </p:sp>
      <p:sp>
        <p:nvSpPr>
          <p:cNvPr id="4" name="TextBox 3"/>
          <p:cNvSpPr txBox="1"/>
          <p:nvPr/>
        </p:nvSpPr>
        <p:spPr>
          <a:xfrm>
            <a:off x="4499992" y="2355613"/>
            <a:ext cx="4464496" cy="1815882"/>
          </a:xfrm>
          <a:prstGeom prst="rect">
            <a:avLst/>
          </a:prstGeom>
          <a:noFill/>
        </p:spPr>
        <p:txBody>
          <a:bodyPr wrap="square" rtlCol="0">
            <a:spAutoFit/>
          </a:bodyPr>
          <a:lstStyle/>
          <a:p>
            <a:r>
              <a:rPr lang="en-US" sz="1600" b="1" dirty="0">
                <a:solidFill>
                  <a:schemeClr val="bg1">
                    <a:lumMod val="50000"/>
                  </a:schemeClr>
                </a:solidFill>
                <a:latin typeface="+mj-lt"/>
              </a:rPr>
              <a:t>Scenario</a:t>
            </a:r>
          </a:p>
          <a:p>
            <a:r>
              <a:rPr lang="en-US" sz="1600" b="1" dirty="0">
                <a:solidFill>
                  <a:schemeClr val="bg1">
                    <a:lumMod val="50000"/>
                  </a:schemeClr>
                </a:solidFill>
                <a:latin typeface="+mj-lt"/>
              </a:rPr>
              <a:t>	</a:t>
            </a:r>
            <a:r>
              <a:rPr lang="en-US" sz="1600" dirty="0">
                <a:solidFill>
                  <a:schemeClr val="bg1">
                    <a:lumMod val="50000"/>
                  </a:schemeClr>
                </a:solidFill>
                <a:latin typeface="+mj-lt"/>
              </a:rPr>
              <a:t>The </a:t>
            </a:r>
            <a:r>
              <a:rPr lang="en-US" sz="1600" dirty="0" smtClean="0">
                <a:solidFill>
                  <a:schemeClr val="bg1">
                    <a:lumMod val="50000"/>
                  </a:schemeClr>
                </a:solidFill>
                <a:latin typeface="+mj-lt"/>
              </a:rPr>
              <a:t>system is asking from the user:</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 	- to choose the plan</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	- to enter payment method</a:t>
            </a:r>
          </a:p>
          <a:p>
            <a:r>
              <a:rPr lang="en-US" sz="1600" dirty="0" smtClean="0">
                <a:solidFill>
                  <a:schemeClr val="bg1">
                    <a:lumMod val="50000"/>
                  </a:schemeClr>
                </a:solidFill>
                <a:latin typeface="+mj-lt"/>
              </a:rPr>
              <a:t>	At the end user is expected to submit</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the payment of the chosen plan and will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be directed to the profile page.</a:t>
            </a:r>
          </a:p>
        </p:txBody>
      </p:sp>
    </p:spTree>
    <p:extLst>
      <p:ext uri="{BB962C8B-B14F-4D97-AF65-F5344CB8AC3E}">
        <p14:creationId xmlns:p14="http://schemas.microsoft.com/office/powerpoint/2010/main" val="27635600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3528" y="1340768"/>
            <a:ext cx="3600400" cy="5025702"/>
          </a:xfrm>
        </p:spPr>
        <p:txBody>
          <a:bodyPr>
            <a:normAutofit lnSpcReduction="10000"/>
          </a:bodyPr>
          <a:lstStyle/>
          <a:p>
            <a:r>
              <a:rPr lang="en-US" b="1" i="0" dirty="0" err="1" smtClean="0"/>
              <a:t>UseCase</a:t>
            </a:r>
            <a:r>
              <a:rPr lang="en-US" i="0" dirty="0"/>
              <a:t> </a:t>
            </a:r>
            <a:r>
              <a:rPr lang="en-US" i="0" dirty="0" smtClean="0"/>
              <a:t>(About Us)</a:t>
            </a:r>
          </a:p>
          <a:p>
            <a:r>
              <a:rPr lang="en-US" b="1" i="0" dirty="0"/>
              <a:t>	</a:t>
            </a:r>
            <a:r>
              <a:rPr lang="en-US" i="0" dirty="0" smtClean="0"/>
              <a:t>The user expect to read:</a:t>
            </a:r>
          </a:p>
          <a:p>
            <a:r>
              <a:rPr lang="en-US" b="1" i="0" dirty="0"/>
              <a:t>	</a:t>
            </a:r>
            <a:r>
              <a:rPr lang="en-US" i="0" dirty="0" smtClean="0"/>
              <a:t>- Name of the person, his position</a:t>
            </a:r>
          </a:p>
          <a:p>
            <a:r>
              <a:rPr lang="en-US" i="0" dirty="0"/>
              <a:t>	</a:t>
            </a:r>
            <a:r>
              <a:rPr lang="en-US" i="0" dirty="0" smtClean="0"/>
              <a:t>in the company, biography and </a:t>
            </a:r>
            <a:endParaRPr lang="en-US" i="0" dirty="0"/>
          </a:p>
          <a:p>
            <a:r>
              <a:rPr lang="en-US" i="0" dirty="0" smtClean="0"/>
              <a:t>	interests, also the social media</a:t>
            </a:r>
          </a:p>
          <a:p>
            <a:endParaRPr lang="en-US" i="0" dirty="0"/>
          </a:p>
          <a:p>
            <a:endParaRPr lang="en-US" i="0" dirty="0" smtClean="0"/>
          </a:p>
          <a:p>
            <a:r>
              <a:rPr lang="en-US" b="1" i="0" dirty="0" err="1" smtClean="0"/>
              <a:t>UseCase</a:t>
            </a:r>
            <a:r>
              <a:rPr lang="en-US" b="1" i="0" dirty="0"/>
              <a:t> </a:t>
            </a:r>
            <a:r>
              <a:rPr lang="en-US" i="0" dirty="0" smtClean="0"/>
              <a:t>(Contact Us)</a:t>
            </a:r>
          </a:p>
          <a:p>
            <a:r>
              <a:rPr lang="en-US" b="1" i="0" dirty="0"/>
              <a:t>	</a:t>
            </a:r>
            <a:r>
              <a:rPr lang="en-US" i="0" dirty="0" smtClean="0"/>
              <a:t>The user expect to read:</a:t>
            </a:r>
          </a:p>
          <a:p>
            <a:r>
              <a:rPr lang="en-US" i="0" dirty="0"/>
              <a:t>	</a:t>
            </a:r>
            <a:r>
              <a:rPr lang="en-US" i="0" dirty="0" smtClean="0"/>
              <a:t>General contact information:</a:t>
            </a:r>
          </a:p>
          <a:p>
            <a:r>
              <a:rPr lang="en-US" b="1" i="0" dirty="0"/>
              <a:t>	</a:t>
            </a:r>
            <a:r>
              <a:rPr lang="en-US" b="1" i="0" dirty="0" smtClean="0"/>
              <a:t>- </a:t>
            </a:r>
            <a:r>
              <a:rPr lang="en-US" i="0" dirty="0" smtClean="0"/>
              <a:t>Email</a:t>
            </a:r>
            <a:r>
              <a:rPr lang="en-US" i="0" dirty="0"/>
              <a:t>,</a:t>
            </a:r>
            <a:r>
              <a:rPr lang="en-US" i="0" dirty="0" smtClean="0"/>
              <a:t> Number and Address</a:t>
            </a:r>
          </a:p>
          <a:p>
            <a:endParaRPr lang="en-US" b="1" i="0" dirty="0"/>
          </a:p>
          <a:p>
            <a:r>
              <a:rPr lang="en-US" b="1" i="0" dirty="0" err="1" smtClean="0"/>
              <a:t>UseCase</a:t>
            </a:r>
            <a:r>
              <a:rPr lang="en-US" b="1" i="0" dirty="0" smtClean="0"/>
              <a:t> </a:t>
            </a:r>
            <a:r>
              <a:rPr lang="en-US" i="0" dirty="0" smtClean="0"/>
              <a:t>(Terms and condition)</a:t>
            </a:r>
          </a:p>
          <a:p>
            <a:r>
              <a:rPr lang="en-US" i="0" dirty="0"/>
              <a:t>	</a:t>
            </a:r>
            <a:r>
              <a:rPr lang="en-US" i="0" dirty="0" smtClean="0"/>
              <a:t>The user expect to read:</a:t>
            </a:r>
          </a:p>
          <a:p>
            <a:r>
              <a:rPr lang="en-US" i="0" dirty="0"/>
              <a:t>	</a:t>
            </a:r>
            <a:r>
              <a:rPr lang="en-US" i="0" dirty="0" smtClean="0"/>
              <a:t>Introduction to the page, Intellectual</a:t>
            </a:r>
          </a:p>
          <a:p>
            <a:r>
              <a:rPr lang="en-US" i="0" dirty="0"/>
              <a:t>	</a:t>
            </a:r>
            <a:r>
              <a:rPr lang="en-US" i="0" dirty="0" smtClean="0"/>
              <a:t>Property, users obligations and </a:t>
            </a:r>
          </a:p>
          <a:p>
            <a:r>
              <a:rPr lang="en-US" i="0" dirty="0"/>
              <a:t>	</a:t>
            </a:r>
            <a:r>
              <a:rPr lang="en-US" i="0" dirty="0" smtClean="0"/>
              <a:t>limitations, and also changes of term</a:t>
            </a:r>
          </a:p>
          <a:p>
            <a:r>
              <a:rPr lang="en-US" b="1" i="0" dirty="0"/>
              <a:t>	</a:t>
            </a:r>
            <a:endParaRPr lang="en-US" b="1" i="0" dirty="0" smtClean="0"/>
          </a:p>
        </p:txBody>
      </p:sp>
      <p:sp>
        <p:nvSpPr>
          <p:cNvPr id="3" name="Title 2"/>
          <p:cNvSpPr>
            <a:spLocks noGrp="1"/>
          </p:cNvSpPr>
          <p:nvPr>
            <p:ph type="title"/>
          </p:nvPr>
        </p:nvSpPr>
        <p:spPr/>
        <p:txBody>
          <a:bodyPr/>
          <a:lstStyle/>
          <a:p>
            <a:r>
              <a:rPr lang="en-US" dirty="0"/>
              <a:t>View Standard Information</a:t>
            </a:r>
          </a:p>
        </p:txBody>
      </p:sp>
      <p:sp>
        <p:nvSpPr>
          <p:cNvPr id="4" name="TextBox 3"/>
          <p:cNvSpPr txBox="1"/>
          <p:nvPr/>
        </p:nvSpPr>
        <p:spPr>
          <a:xfrm>
            <a:off x="4211960" y="2636912"/>
            <a:ext cx="4932040" cy="3046988"/>
          </a:xfrm>
          <a:prstGeom prst="rect">
            <a:avLst/>
          </a:prstGeom>
          <a:noFill/>
        </p:spPr>
        <p:txBody>
          <a:bodyPr wrap="square" rtlCol="0">
            <a:spAutoFit/>
          </a:bodyPr>
          <a:lstStyle/>
          <a:p>
            <a:r>
              <a:rPr lang="en-US" sz="1600" b="1" dirty="0">
                <a:solidFill>
                  <a:schemeClr val="bg1">
                    <a:lumMod val="50000"/>
                  </a:schemeClr>
                </a:solidFill>
                <a:latin typeface="+mj-lt"/>
              </a:rPr>
              <a:t>Scenario</a:t>
            </a:r>
          </a:p>
          <a:p>
            <a:r>
              <a:rPr lang="en-US" sz="1600" b="1" dirty="0">
                <a:solidFill>
                  <a:schemeClr val="bg1">
                    <a:lumMod val="50000"/>
                  </a:schemeClr>
                </a:solidFill>
                <a:latin typeface="+mj-lt"/>
              </a:rPr>
              <a:t>	</a:t>
            </a:r>
            <a:r>
              <a:rPr lang="en-US" sz="1600" dirty="0">
                <a:solidFill>
                  <a:schemeClr val="bg1">
                    <a:lumMod val="50000"/>
                  </a:schemeClr>
                </a:solidFill>
                <a:latin typeface="+mj-lt"/>
              </a:rPr>
              <a:t>The system </a:t>
            </a:r>
            <a:r>
              <a:rPr lang="en-US" sz="1600" dirty="0" smtClean="0">
                <a:solidFill>
                  <a:schemeClr val="bg1">
                    <a:lumMod val="50000"/>
                  </a:schemeClr>
                </a:solidFill>
                <a:latin typeface="+mj-lt"/>
              </a:rPr>
              <a:t>shows labels for about us, terms</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and condition, also the contact us.</a:t>
            </a:r>
            <a:br>
              <a:rPr lang="en-US" sz="1600" dirty="0" smtClean="0">
                <a:solidFill>
                  <a:schemeClr val="bg1">
                    <a:lumMod val="50000"/>
                  </a:schemeClr>
                </a:solidFill>
                <a:latin typeface="+mj-lt"/>
              </a:rPr>
            </a:br>
            <a:r>
              <a:rPr lang="en-US" sz="1600" dirty="0" smtClean="0">
                <a:solidFill>
                  <a:schemeClr val="bg1">
                    <a:lumMod val="50000"/>
                  </a:schemeClr>
                </a:solidFill>
                <a:latin typeface="+mj-lt"/>
              </a:rPr>
              <a:t>	System allows user to input in contact us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page: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	Name</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	Email</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	Message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After these fields enter, user is able to submit</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the message.</a:t>
            </a:r>
          </a:p>
          <a:p>
            <a:r>
              <a:rPr lang="en-US" sz="1600" dirty="0">
                <a:solidFill>
                  <a:schemeClr val="bg1">
                    <a:lumMod val="50000"/>
                  </a:schemeClr>
                </a:solidFill>
                <a:latin typeface="+mj-lt"/>
              </a:rPr>
              <a:t>	</a:t>
            </a:r>
          </a:p>
          <a:p>
            <a:endParaRPr lang="en-US" sz="1600" dirty="0">
              <a:latin typeface="+mj-lt"/>
            </a:endParaRPr>
          </a:p>
        </p:txBody>
      </p:sp>
    </p:spTree>
    <p:extLst>
      <p:ext uri="{BB962C8B-B14F-4D97-AF65-F5344CB8AC3E}">
        <p14:creationId xmlns:p14="http://schemas.microsoft.com/office/powerpoint/2010/main" val="5976460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5537" y="1340768"/>
            <a:ext cx="4176464" cy="5025702"/>
          </a:xfrm>
        </p:spPr>
        <p:txBody>
          <a:bodyPr anchor="ctr"/>
          <a:lstStyle/>
          <a:p>
            <a:r>
              <a:rPr lang="en-US" b="1" i="0" dirty="0" err="1"/>
              <a:t>UseCase</a:t>
            </a:r>
            <a:r>
              <a:rPr lang="en-US" i="0" dirty="0"/>
              <a:t> </a:t>
            </a:r>
          </a:p>
          <a:p>
            <a:r>
              <a:rPr lang="en-US" b="1" i="0" dirty="0"/>
              <a:t>	</a:t>
            </a:r>
            <a:r>
              <a:rPr lang="en-US" i="0" dirty="0"/>
              <a:t>The user expect to </a:t>
            </a:r>
            <a:r>
              <a:rPr lang="en-US" i="0" dirty="0" smtClean="0"/>
              <a:t>read</a:t>
            </a:r>
            <a:r>
              <a:rPr lang="en-US" i="0" dirty="0"/>
              <a:t> </a:t>
            </a:r>
            <a:r>
              <a:rPr lang="en-US" i="0" dirty="0" smtClean="0"/>
              <a:t>the detailed article </a:t>
            </a:r>
          </a:p>
          <a:p>
            <a:r>
              <a:rPr lang="en-US" i="0" dirty="0"/>
              <a:t>	</a:t>
            </a:r>
            <a:r>
              <a:rPr lang="en-US" i="0" dirty="0" smtClean="0"/>
              <a:t>about the sport topic.</a:t>
            </a:r>
          </a:p>
          <a:p>
            <a:r>
              <a:rPr lang="en-US" i="0" dirty="0"/>
              <a:t>	</a:t>
            </a:r>
            <a:r>
              <a:rPr lang="en-US" i="0" dirty="0" smtClean="0"/>
              <a:t>User expect to see:</a:t>
            </a:r>
          </a:p>
          <a:p>
            <a:r>
              <a:rPr lang="en-US" i="0" dirty="0"/>
              <a:t>	</a:t>
            </a:r>
            <a:r>
              <a:rPr lang="en-US" i="0" dirty="0" smtClean="0"/>
              <a:t>- Images</a:t>
            </a:r>
          </a:p>
          <a:p>
            <a:r>
              <a:rPr lang="en-US" i="0" dirty="0"/>
              <a:t>	</a:t>
            </a:r>
            <a:r>
              <a:rPr lang="en-US" i="0" dirty="0" smtClean="0"/>
              <a:t>- Discussion</a:t>
            </a:r>
          </a:p>
          <a:p>
            <a:r>
              <a:rPr lang="en-US" i="0" dirty="0"/>
              <a:t>	</a:t>
            </a:r>
            <a:r>
              <a:rPr lang="en-US" i="0" dirty="0" smtClean="0"/>
              <a:t>- Detail Article</a:t>
            </a:r>
          </a:p>
          <a:p>
            <a:r>
              <a:rPr lang="en-US" i="0" dirty="0"/>
              <a:t>	</a:t>
            </a:r>
            <a:r>
              <a:rPr lang="en-US" i="0" dirty="0" smtClean="0"/>
              <a:t>- Author</a:t>
            </a:r>
          </a:p>
          <a:p>
            <a:r>
              <a:rPr lang="en-US" i="0" dirty="0"/>
              <a:t>	</a:t>
            </a:r>
            <a:r>
              <a:rPr lang="en-US" i="0" dirty="0" smtClean="0"/>
              <a:t>- Similar Articles</a:t>
            </a:r>
          </a:p>
          <a:p>
            <a:r>
              <a:rPr lang="en-US" i="0" dirty="0"/>
              <a:t>	</a:t>
            </a:r>
            <a:r>
              <a:rPr lang="en-US" i="0" dirty="0" smtClean="0"/>
              <a:t>User expect listing of each article</a:t>
            </a:r>
          </a:p>
          <a:p>
            <a:r>
              <a:rPr lang="en-US" i="0" dirty="0"/>
              <a:t>	</a:t>
            </a:r>
            <a:r>
              <a:rPr lang="en-US" i="0" dirty="0" smtClean="0"/>
              <a:t> </a:t>
            </a:r>
            <a:endParaRPr lang="en-US" i="0" dirty="0"/>
          </a:p>
        </p:txBody>
      </p:sp>
      <p:sp>
        <p:nvSpPr>
          <p:cNvPr id="3" name="Title 2"/>
          <p:cNvSpPr>
            <a:spLocks noGrp="1"/>
          </p:cNvSpPr>
          <p:nvPr>
            <p:ph type="title"/>
          </p:nvPr>
        </p:nvSpPr>
        <p:spPr/>
        <p:txBody>
          <a:bodyPr/>
          <a:lstStyle/>
          <a:p>
            <a:r>
              <a:rPr lang="en-US" dirty="0"/>
              <a:t>Discussion and Details about each News</a:t>
            </a:r>
          </a:p>
        </p:txBody>
      </p:sp>
      <p:sp>
        <p:nvSpPr>
          <p:cNvPr id="4" name="TextBox 3"/>
          <p:cNvSpPr txBox="1"/>
          <p:nvPr/>
        </p:nvSpPr>
        <p:spPr>
          <a:xfrm>
            <a:off x="4716016" y="2204864"/>
            <a:ext cx="4283968" cy="1815882"/>
          </a:xfrm>
          <a:prstGeom prst="rect">
            <a:avLst/>
          </a:prstGeom>
          <a:noFill/>
        </p:spPr>
        <p:txBody>
          <a:bodyPr wrap="square" rtlCol="0">
            <a:spAutoFit/>
          </a:bodyPr>
          <a:lstStyle/>
          <a:p>
            <a:r>
              <a:rPr lang="en-US" sz="1600" b="1" dirty="0">
                <a:solidFill>
                  <a:schemeClr val="bg1">
                    <a:lumMod val="50000"/>
                  </a:schemeClr>
                </a:solidFill>
                <a:latin typeface="+mj-lt"/>
              </a:rPr>
              <a:t>Scenario</a:t>
            </a:r>
          </a:p>
          <a:p>
            <a:r>
              <a:rPr lang="en-US" sz="1600" b="1" dirty="0">
                <a:solidFill>
                  <a:schemeClr val="bg1">
                    <a:lumMod val="50000"/>
                  </a:schemeClr>
                </a:solidFill>
                <a:latin typeface="+mj-lt"/>
              </a:rPr>
              <a:t>	</a:t>
            </a:r>
            <a:r>
              <a:rPr lang="en-US" sz="1600" dirty="0">
                <a:solidFill>
                  <a:schemeClr val="bg1">
                    <a:lumMod val="50000"/>
                  </a:schemeClr>
                </a:solidFill>
                <a:latin typeface="+mj-lt"/>
              </a:rPr>
              <a:t>The system shows </a:t>
            </a:r>
            <a:r>
              <a:rPr lang="en-US" sz="1600" dirty="0" smtClean="0">
                <a:solidFill>
                  <a:schemeClr val="bg1">
                    <a:lumMod val="50000"/>
                  </a:schemeClr>
                </a:solidFill>
                <a:latin typeface="+mj-lt"/>
              </a:rPr>
              <a:t>text labels for the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articles, under the title of the work.</a:t>
            </a:r>
            <a:br>
              <a:rPr lang="en-US" sz="1600" dirty="0" smtClean="0">
                <a:solidFill>
                  <a:schemeClr val="bg1">
                    <a:lumMod val="50000"/>
                  </a:schemeClr>
                </a:solidFill>
                <a:latin typeface="+mj-lt"/>
              </a:rPr>
            </a:br>
            <a:r>
              <a:rPr lang="en-US" sz="1600" dirty="0" smtClean="0">
                <a:solidFill>
                  <a:schemeClr val="bg1">
                    <a:lumMod val="50000"/>
                  </a:schemeClr>
                </a:solidFill>
                <a:latin typeface="+mj-lt"/>
              </a:rPr>
              <a:t>	Below the article is the part of page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dedicated to the conversation.</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At the bottom of page are Similar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Articles which lead to the other pages</a:t>
            </a:r>
            <a:endParaRPr lang="en-US" sz="1600" dirty="0">
              <a:latin typeface="+mj-lt"/>
            </a:endParaRPr>
          </a:p>
        </p:txBody>
      </p:sp>
    </p:spTree>
    <p:extLst>
      <p:ext uri="{BB962C8B-B14F-4D97-AF65-F5344CB8AC3E}">
        <p14:creationId xmlns:p14="http://schemas.microsoft.com/office/powerpoint/2010/main" val="35078046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3528" y="1340768"/>
            <a:ext cx="4320479" cy="5025702"/>
          </a:xfrm>
        </p:spPr>
        <p:txBody>
          <a:bodyPr anchor="ctr"/>
          <a:lstStyle/>
          <a:p>
            <a:r>
              <a:rPr lang="en-US" b="1" i="0" dirty="0" err="1"/>
              <a:t>UseCase</a:t>
            </a:r>
            <a:r>
              <a:rPr lang="en-US" i="0" dirty="0"/>
              <a:t> </a:t>
            </a:r>
          </a:p>
          <a:p>
            <a:r>
              <a:rPr lang="en-US" b="1" i="0" dirty="0"/>
              <a:t>	</a:t>
            </a:r>
            <a:r>
              <a:rPr lang="en-US" i="0" dirty="0"/>
              <a:t>The user expect to read </a:t>
            </a:r>
            <a:r>
              <a:rPr lang="en-US" i="0" dirty="0" smtClean="0"/>
              <a:t>the details for each </a:t>
            </a:r>
          </a:p>
          <a:p>
            <a:r>
              <a:rPr lang="en-US" i="0" dirty="0"/>
              <a:t>	</a:t>
            </a:r>
            <a:r>
              <a:rPr lang="en-US" i="0" dirty="0" smtClean="0"/>
              <a:t>subscription plan.</a:t>
            </a:r>
          </a:p>
          <a:p>
            <a:r>
              <a:rPr lang="en-US" i="0" dirty="0"/>
              <a:t>	</a:t>
            </a:r>
            <a:r>
              <a:rPr lang="en-US" i="0" dirty="0" smtClean="0"/>
              <a:t>User anticipate to see the prices of each plan</a:t>
            </a:r>
          </a:p>
          <a:p>
            <a:r>
              <a:rPr lang="en-US" i="0" dirty="0"/>
              <a:t>	</a:t>
            </a:r>
            <a:endParaRPr lang="en-US" dirty="0"/>
          </a:p>
        </p:txBody>
      </p:sp>
      <p:sp>
        <p:nvSpPr>
          <p:cNvPr id="3" name="Title 2"/>
          <p:cNvSpPr>
            <a:spLocks noGrp="1"/>
          </p:cNvSpPr>
          <p:nvPr>
            <p:ph type="title"/>
          </p:nvPr>
        </p:nvSpPr>
        <p:spPr/>
        <p:txBody>
          <a:bodyPr/>
          <a:lstStyle/>
          <a:p>
            <a:r>
              <a:rPr lang="en-US" dirty="0"/>
              <a:t>Choose Subscription Plan </a:t>
            </a:r>
          </a:p>
        </p:txBody>
      </p:sp>
      <p:sp>
        <p:nvSpPr>
          <p:cNvPr id="4" name="TextBox 3"/>
          <p:cNvSpPr txBox="1"/>
          <p:nvPr/>
        </p:nvSpPr>
        <p:spPr>
          <a:xfrm>
            <a:off x="4644008" y="3068960"/>
            <a:ext cx="4320480" cy="2062103"/>
          </a:xfrm>
          <a:prstGeom prst="rect">
            <a:avLst/>
          </a:prstGeom>
          <a:noFill/>
        </p:spPr>
        <p:txBody>
          <a:bodyPr wrap="square" rtlCol="0">
            <a:spAutoFit/>
          </a:bodyPr>
          <a:lstStyle/>
          <a:p>
            <a:r>
              <a:rPr lang="en-US" sz="1600" b="1" dirty="0">
                <a:solidFill>
                  <a:schemeClr val="bg1">
                    <a:lumMod val="50000"/>
                  </a:schemeClr>
                </a:solidFill>
                <a:latin typeface="+mj-lt"/>
              </a:rPr>
              <a:t>Scenario</a:t>
            </a:r>
          </a:p>
          <a:p>
            <a:r>
              <a:rPr lang="en-US" sz="1600" b="1" dirty="0">
                <a:solidFill>
                  <a:schemeClr val="bg1">
                    <a:lumMod val="50000"/>
                  </a:schemeClr>
                </a:solidFill>
                <a:latin typeface="+mj-lt"/>
              </a:rPr>
              <a:t>	</a:t>
            </a:r>
            <a:r>
              <a:rPr lang="en-US" sz="1600" dirty="0" smtClean="0">
                <a:solidFill>
                  <a:schemeClr val="bg1">
                    <a:lumMod val="50000"/>
                  </a:schemeClr>
                </a:solidFill>
                <a:latin typeface="+mj-lt"/>
              </a:rPr>
              <a:t>The </a:t>
            </a:r>
            <a:r>
              <a:rPr lang="en-US" sz="1600" dirty="0">
                <a:solidFill>
                  <a:schemeClr val="bg1">
                    <a:lumMod val="50000"/>
                  </a:schemeClr>
                </a:solidFill>
                <a:latin typeface="+mj-lt"/>
              </a:rPr>
              <a:t>system shows text labels for </a:t>
            </a:r>
            <a:r>
              <a:rPr lang="en-US" sz="1600" dirty="0" smtClean="0">
                <a:solidFill>
                  <a:schemeClr val="bg1">
                    <a:lumMod val="50000"/>
                  </a:schemeClr>
                </a:solidFill>
                <a:latin typeface="+mj-lt"/>
              </a:rPr>
              <a:t>each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subscription plan and the price of the </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service.</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User can select the plan that desire by 	clicking on select under each plan.</a:t>
            </a:r>
            <a:br>
              <a:rPr lang="en-US" sz="1600" dirty="0" smtClean="0">
                <a:solidFill>
                  <a:schemeClr val="bg1">
                    <a:lumMod val="50000"/>
                  </a:schemeClr>
                </a:solidFill>
                <a:latin typeface="+mj-lt"/>
              </a:rPr>
            </a:br>
            <a:r>
              <a:rPr lang="en-US" sz="1600" dirty="0" smtClean="0">
                <a:solidFill>
                  <a:schemeClr val="bg1">
                    <a:lumMod val="50000"/>
                  </a:schemeClr>
                </a:solidFill>
                <a:latin typeface="+mj-lt"/>
              </a:rPr>
              <a:t>	It is not possible to choose more than 	one plan.</a:t>
            </a:r>
            <a:endParaRPr lang="en-US" sz="1600" dirty="0">
              <a:solidFill>
                <a:schemeClr val="bg1">
                  <a:lumMod val="50000"/>
                </a:schemeClr>
              </a:solidFill>
              <a:latin typeface="+mj-lt"/>
            </a:endParaRPr>
          </a:p>
        </p:txBody>
      </p:sp>
    </p:spTree>
    <p:extLst>
      <p:ext uri="{BB962C8B-B14F-4D97-AF65-F5344CB8AC3E}">
        <p14:creationId xmlns:p14="http://schemas.microsoft.com/office/powerpoint/2010/main" val="1224793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그룹 12">
            <a:extLst>
              <a:ext uri="{FF2B5EF4-FFF2-40B4-BE49-F238E27FC236}">
                <a16:creationId xmlns="" xmlns:a16="http://schemas.microsoft.com/office/drawing/2014/main" id="{15CD4B1B-E369-040B-99B5-1BFB3A4A4DAD}"/>
              </a:ext>
            </a:extLst>
          </p:cNvPr>
          <p:cNvGrpSpPr/>
          <p:nvPr/>
        </p:nvGrpSpPr>
        <p:grpSpPr>
          <a:xfrm>
            <a:off x="539552" y="836712"/>
            <a:ext cx="4160783" cy="2775336"/>
            <a:chOff x="5621510" y="3545670"/>
            <a:chExt cx="4160783" cy="2775336"/>
          </a:xfrm>
        </p:grpSpPr>
        <p:sp>
          <p:nvSpPr>
            <p:cNvPr id="12" name="Text Box 9">
              <a:extLst>
                <a:ext uri="{FF2B5EF4-FFF2-40B4-BE49-F238E27FC236}">
                  <a16:creationId xmlns="" xmlns:a16="http://schemas.microsoft.com/office/drawing/2014/main" id="{ADA29887-A37F-5D92-E732-BA2A5334FD21}"/>
                </a:ext>
              </a:extLst>
            </p:cNvPr>
            <p:cNvSpPr txBox="1">
              <a:spLocks noChangeArrowheads="1"/>
            </p:cNvSpPr>
            <p:nvPr/>
          </p:nvSpPr>
          <p:spPr bwMode="auto">
            <a:xfrm>
              <a:off x="5652120" y="4459214"/>
              <a:ext cx="4130173" cy="186179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R="0" algn="just" fontAlgn="base">
                <a:lnSpc>
                  <a:spcPct val="150000"/>
                </a:lnSpc>
                <a:spcBef>
                  <a:spcPct val="0"/>
                </a:spcBef>
                <a:spcAft>
                  <a:spcPct val="0"/>
                </a:spcAft>
                <a:buClrTx/>
                <a:buSzTx/>
                <a:tabLst/>
              </a:pPr>
              <a:r>
                <a:rPr kumimoji="1" lang="en-US" altLang="ko-KR" sz="1300" dirty="0">
                  <a:effectLst>
                    <a:outerShdw blurRad="50800" dist="50800" dir="5400000" algn="ctr" rotWithShape="0">
                      <a:srgbClr val="000000">
                        <a:alpha val="0"/>
                      </a:srgbClr>
                    </a:outerShdw>
                  </a:effectLst>
                  <a:latin typeface="+mj-lt"/>
                  <a:ea typeface="맑은 고딕" pitchFamily="50" charset="-127"/>
                  <a:cs typeface="굴림" pitchFamily="50" charset="-127"/>
                </a:rPr>
                <a:t>The Sport News app is designed to provide users with up-to-date sports information, live scores, detailed articles, and exclusive sports analysis. It helps sports enthusiasts who want to stay informed about various sports such as football, basketball, and more, with easy navigation and an engaging user experience.</a:t>
              </a:r>
            </a:p>
          </p:txBody>
        </p:sp>
        <p:grpSp>
          <p:nvGrpSpPr>
            <p:cNvPr id="13" name="그룹 6">
              <a:extLst>
                <a:ext uri="{FF2B5EF4-FFF2-40B4-BE49-F238E27FC236}">
                  <a16:creationId xmlns="" xmlns:a16="http://schemas.microsoft.com/office/drawing/2014/main" id="{1DF25D00-8376-6604-60E9-08CCEF8B8FA5}"/>
                </a:ext>
              </a:extLst>
            </p:cNvPr>
            <p:cNvGrpSpPr/>
            <p:nvPr/>
          </p:nvGrpSpPr>
          <p:grpSpPr>
            <a:xfrm>
              <a:off x="5621510" y="3545670"/>
              <a:ext cx="2616806" cy="626801"/>
              <a:chOff x="5596351" y="3515759"/>
              <a:chExt cx="2616806" cy="461398"/>
            </a:xfrm>
          </p:grpSpPr>
          <p:sp>
            <p:nvSpPr>
              <p:cNvPr id="15" name="Text Box 5">
                <a:extLst>
                  <a:ext uri="{FF2B5EF4-FFF2-40B4-BE49-F238E27FC236}">
                    <a16:creationId xmlns="" xmlns:a16="http://schemas.microsoft.com/office/drawing/2014/main" id="{96C34DC8-562B-E0EA-555E-343F1279DCA7}"/>
                  </a:ext>
                </a:extLst>
              </p:cNvPr>
              <p:cNvSpPr txBox="1">
                <a:spLocks noChangeArrowheads="1"/>
              </p:cNvSpPr>
              <p:nvPr/>
            </p:nvSpPr>
            <p:spPr bwMode="auto">
              <a:xfrm>
                <a:off x="5596351" y="3515759"/>
                <a:ext cx="2616806" cy="33983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7CB56"/>
                    </a:solidFill>
                    <a:effectLst>
                      <a:outerShdw blurRad="50800" dist="50800" dir="5400000" algn="ctr" rotWithShape="0">
                        <a:srgbClr val="000000">
                          <a:alpha val="0"/>
                        </a:srgbClr>
                      </a:outerShdw>
                    </a:effectLst>
                    <a:latin typeface="+mj-lt"/>
                    <a:ea typeface="맑은 고딕" pitchFamily="50" charset="-127"/>
                    <a:cs typeface="굴림" pitchFamily="50" charset="-127"/>
                  </a:rPr>
                  <a:t>Product Statement</a:t>
                </a:r>
              </a:p>
            </p:txBody>
          </p:sp>
          <p:sp>
            <p:nvSpPr>
              <p:cNvPr id="16" name="직사각형 14">
                <a:extLst>
                  <a:ext uri="{FF2B5EF4-FFF2-40B4-BE49-F238E27FC236}">
                    <a16:creationId xmlns="" xmlns:a16="http://schemas.microsoft.com/office/drawing/2014/main" id="{5018DDC8-7C41-2B6C-D4C4-D7B5386CAD5B}"/>
                  </a:ext>
                </a:extLst>
              </p:cNvPr>
              <p:cNvSpPr/>
              <p:nvPr/>
            </p:nvSpPr>
            <p:spPr>
              <a:xfrm>
                <a:off x="5596351" y="3795910"/>
                <a:ext cx="2447072" cy="181247"/>
              </a:xfrm>
              <a:prstGeom prst="rect">
                <a:avLst/>
              </a:prstGeom>
            </p:spPr>
            <p:txBody>
              <a:bodyPr wrap="square">
                <a:spAutoFit/>
              </a:bodyPr>
              <a:lstStyle/>
              <a:p>
                <a:pPr lvl="0">
                  <a:lnSpc>
                    <a:spcPts val="1200"/>
                  </a:lnSpc>
                  <a:defRPr/>
                </a:pPr>
                <a:endParaRPr lang="en-US" altLang="ko-KR" sz="1100" dirty="0">
                  <a:solidFill>
                    <a:schemeClr val="bg1">
                      <a:lumMod val="50000"/>
                    </a:schemeClr>
                  </a:solidFill>
                  <a:effectLst>
                    <a:outerShdw blurRad="50800" dist="50800" dir="5400000" algn="ctr" rotWithShape="0">
                      <a:srgbClr val="000000">
                        <a:alpha val="0"/>
                      </a:srgbClr>
                    </a:outerShdw>
                  </a:effectLst>
                  <a:latin typeface="+mj-lt"/>
                  <a:ea typeface="맑은 고딕" pitchFamily="50" charset="-127"/>
                  <a:cs typeface="굴림" pitchFamily="50" charset="-127"/>
                </a:endParaRPr>
              </a:p>
            </p:txBody>
          </p:sp>
        </p:grpSp>
        <p:cxnSp>
          <p:nvCxnSpPr>
            <p:cNvPr id="14" name="직선 연결선 8">
              <a:extLst>
                <a:ext uri="{FF2B5EF4-FFF2-40B4-BE49-F238E27FC236}">
                  <a16:creationId xmlns="" xmlns:a16="http://schemas.microsoft.com/office/drawing/2014/main" id="{C7661A06-F68B-BC6A-AF5F-5F7BFA7FD311}"/>
                </a:ext>
              </a:extLst>
            </p:cNvPr>
            <p:cNvCxnSpPr>
              <a:cxnSpLocks/>
            </p:cNvCxnSpPr>
            <p:nvPr/>
          </p:nvCxnSpPr>
          <p:spPr>
            <a:xfrm>
              <a:off x="5724128" y="4478878"/>
              <a:ext cx="2181007" cy="0"/>
            </a:xfrm>
            <a:prstGeom prst="line">
              <a:avLst/>
            </a:prstGeom>
            <a:ln w="635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461298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95537" y="1340768"/>
            <a:ext cx="4176464" cy="5025702"/>
          </a:xfrm>
        </p:spPr>
        <p:txBody>
          <a:bodyPr anchor="ctr"/>
          <a:lstStyle/>
          <a:p>
            <a:r>
              <a:rPr lang="en-US" b="1" i="0" dirty="0" err="1"/>
              <a:t>UseCase</a:t>
            </a:r>
            <a:r>
              <a:rPr lang="en-US" i="0" dirty="0"/>
              <a:t> </a:t>
            </a:r>
          </a:p>
          <a:p>
            <a:r>
              <a:rPr lang="en-US" b="1" i="0" dirty="0"/>
              <a:t>	</a:t>
            </a:r>
            <a:r>
              <a:rPr lang="en-US" i="0" dirty="0"/>
              <a:t>The user expect to </a:t>
            </a:r>
            <a:r>
              <a:rPr lang="en-US" i="0" dirty="0" smtClean="0"/>
              <a:t>see the fields:</a:t>
            </a:r>
          </a:p>
          <a:p>
            <a:r>
              <a:rPr lang="en-US" i="0" dirty="0"/>
              <a:t>	</a:t>
            </a:r>
            <a:r>
              <a:rPr lang="en-US" i="0" dirty="0" smtClean="0"/>
              <a:t>	- Card Number</a:t>
            </a:r>
          </a:p>
          <a:p>
            <a:r>
              <a:rPr lang="en-US" i="0" dirty="0"/>
              <a:t>	</a:t>
            </a:r>
            <a:r>
              <a:rPr lang="en-US" i="0" dirty="0" smtClean="0"/>
              <a:t>	- Expiration date</a:t>
            </a:r>
          </a:p>
          <a:p>
            <a:r>
              <a:rPr lang="en-US" i="0" dirty="0"/>
              <a:t>	</a:t>
            </a:r>
            <a:r>
              <a:rPr lang="en-US" i="0" dirty="0" smtClean="0"/>
              <a:t>	- CVV</a:t>
            </a:r>
          </a:p>
          <a:p>
            <a:r>
              <a:rPr lang="en-US" i="0" dirty="0"/>
              <a:t>	</a:t>
            </a:r>
          </a:p>
        </p:txBody>
      </p:sp>
      <p:sp>
        <p:nvSpPr>
          <p:cNvPr id="3" name="Title 2"/>
          <p:cNvSpPr>
            <a:spLocks noGrp="1"/>
          </p:cNvSpPr>
          <p:nvPr>
            <p:ph type="title"/>
          </p:nvPr>
        </p:nvSpPr>
        <p:spPr/>
        <p:txBody>
          <a:bodyPr/>
          <a:lstStyle/>
          <a:p>
            <a:r>
              <a:rPr lang="en-US" dirty="0"/>
              <a:t>Payment Details</a:t>
            </a:r>
          </a:p>
        </p:txBody>
      </p:sp>
      <p:sp>
        <p:nvSpPr>
          <p:cNvPr id="4" name="TextBox 3"/>
          <p:cNvSpPr txBox="1"/>
          <p:nvPr/>
        </p:nvSpPr>
        <p:spPr>
          <a:xfrm>
            <a:off x="4409583" y="2924944"/>
            <a:ext cx="4504420" cy="2308324"/>
          </a:xfrm>
          <a:prstGeom prst="rect">
            <a:avLst/>
          </a:prstGeom>
          <a:noFill/>
        </p:spPr>
        <p:txBody>
          <a:bodyPr wrap="square" rtlCol="0">
            <a:spAutoFit/>
          </a:bodyPr>
          <a:lstStyle/>
          <a:p>
            <a:r>
              <a:rPr lang="en-US" sz="1600" b="1" dirty="0">
                <a:solidFill>
                  <a:schemeClr val="bg1">
                    <a:lumMod val="50000"/>
                  </a:schemeClr>
                </a:solidFill>
                <a:latin typeface="+mj-lt"/>
              </a:rPr>
              <a:t>Scenario</a:t>
            </a:r>
          </a:p>
          <a:p>
            <a:r>
              <a:rPr lang="en-US" sz="1600" b="1" dirty="0">
                <a:solidFill>
                  <a:schemeClr val="bg1">
                    <a:lumMod val="50000"/>
                  </a:schemeClr>
                </a:solidFill>
                <a:latin typeface="+mj-lt"/>
              </a:rPr>
              <a:t>	</a:t>
            </a:r>
            <a:r>
              <a:rPr lang="en-US" sz="1600" dirty="0">
                <a:solidFill>
                  <a:schemeClr val="bg1">
                    <a:lumMod val="50000"/>
                  </a:schemeClr>
                </a:solidFill>
                <a:latin typeface="+mj-lt"/>
              </a:rPr>
              <a:t>The system shows </a:t>
            </a:r>
            <a:r>
              <a:rPr lang="en-US" sz="1600" dirty="0" smtClean="0">
                <a:solidFill>
                  <a:schemeClr val="bg1">
                    <a:lumMod val="50000"/>
                  </a:schemeClr>
                </a:solidFill>
                <a:latin typeface="+mj-lt"/>
              </a:rPr>
              <a:t>labels for: </a:t>
            </a:r>
            <a:endParaRPr lang="en-US" sz="1600" dirty="0">
              <a:solidFill>
                <a:schemeClr val="bg1">
                  <a:lumMod val="50000"/>
                </a:schemeClr>
              </a:solidFill>
              <a:latin typeface="+mj-lt"/>
            </a:endParaRPr>
          </a:p>
          <a:p>
            <a:r>
              <a:rPr lang="en-US" sz="1600" dirty="0">
                <a:solidFill>
                  <a:schemeClr val="bg1">
                    <a:lumMod val="50000"/>
                  </a:schemeClr>
                </a:solidFill>
                <a:latin typeface="+mj-lt"/>
              </a:rPr>
              <a:t>	</a:t>
            </a:r>
            <a:r>
              <a:rPr lang="en-US" sz="1600" dirty="0" smtClean="0">
                <a:solidFill>
                  <a:schemeClr val="bg1">
                    <a:lumMod val="50000"/>
                  </a:schemeClr>
                </a:solidFill>
                <a:latin typeface="+mj-lt"/>
              </a:rPr>
              <a:t>Credit card number – where user is 	expected to input the number.</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Expiration date of the card, and also the 	CVV which can be any letter or number. </a:t>
            </a:r>
            <a:r>
              <a:rPr lang="en-US" sz="1600" dirty="0">
                <a:solidFill>
                  <a:schemeClr val="bg1">
                    <a:lumMod val="50000"/>
                  </a:schemeClr>
                </a:solidFill>
                <a:latin typeface="+mj-lt"/>
              </a:rPr>
              <a:t>	</a:t>
            </a:r>
            <a:r>
              <a:rPr lang="en-US" sz="1600" dirty="0" smtClean="0">
                <a:solidFill>
                  <a:schemeClr val="bg1">
                    <a:lumMod val="50000"/>
                  </a:schemeClr>
                </a:solidFill>
                <a:latin typeface="+mj-lt"/>
              </a:rPr>
              <a:t>System would not allow the submitting 	of the payment if any of payment details</a:t>
            </a:r>
          </a:p>
          <a:p>
            <a:r>
              <a:rPr lang="en-US" sz="1600" dirty="0">
                <a:solidFill>
                  <a:schemeClr val="bg1">
                    <a:lumMod val="50000"/>
                  </a:schemeClr>
                </a:solidFill>
                <a:latin typeface="+mj-lt"/>
              </a:rPr>
              <a:t>	</a:t>
            </a:r>
            <a:r>
              <a:rPr lang="en-US" sz="1600" dirty="0" smtClean="0">
                <a:solidFill>
                  <a:schemeClr val="bg1">
                    <a:lumMod val="50000"/>
                  </a:schemeClr>
                </a:solidFill>
                <a:latin typeface="+mj-lt"/>
              </a:rPr>
              <a:t>are not inputted.</a:t>
            </a:r>
          </a:p>
        </p:txBody>
      </p:sp>
    </p:spTree>
    <p:extLst>
      <p:ext uri="{BB962C8B-B14F-4D97-AF65-F5344CB8AC3E}">
        <p14:creationId xmlns:p14="http://schemas.microsoft.com/office/powerpoint/2010/main" val="13350768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90D9A729-2BDC-7651-4A82-AE445E5AE53D}"/>
            </a:ext>
          </a:extLst>
        </p:cNvPr>
        <p:cNvGrpSpPr/>
        <p:nvPr/>
      </p:nvGrpSpPr>
      <p:grpSpPr>
        <a:xfrm>
          <a:off x="0" y="0"/>
          <a:ext cx="0" cy="0"/>
          <a:chOff x="0" y="0"/>
          <a:chExt cx="0" cy="0"/>
        </a:xfrm>
      </p:grpSpPr>
      <p:sp>
        <p:nvSpPr>
          <p:cNvPr id="4" name="Title 3">
            <a:extLst>
              <a:ext uri="{FF2B5EF4-FFF2-40B4-BE49-F238E27FC236}">
                <a16:creationId xmlns="" xmlns:a16="http://schemas.microsoft.com/office/drawing/2014/main" id="{5C3B4CEF-11EA-B458-4110-2B23B75156A7}"/>
              </a:ext>
            </a:extLst>
          </p:cNvPr>
          <p:cNvSpPr>
            <a:spLocks noGrp="1"/>
          </p:cNvSpPr>
          <p:nvPr>
            <p:ph type="title"/>
          </p:nvPr>
        </p:nvSpPr>
        <p:spPr/>
        <p:txBody>
          <a:bodyPr/>
          <a:lstStyle/>
          <a:p>
            <a:r>
              <a:rPr lang="en-US" dirty="0"/>
              <a:t>Wireframes </a:t>
            </a:r>
          </a:p>
        </p:txBody>
      </p:sp>
      <p:sp>
        <p:nvSpPr>
          <p:cNvPr id="5" name="Content Placeholder 4">
            <a:extLst>
              <a:ext uri="{FF2B5EF4-FFF2-40B4-BE49-F238E27FC236}">
                <a16:creationId xmlns="" xmlns:a16="http://schemas.microsoft.com/office/drawing/2014/main" id="{027EAE65-92A5-866E-406E-AF405E4D39EF}"/>
              </a:ext>
            </a:extLst>
          </p:cNvPr>
          <p:cNvSpPr>
            <a:spLocks noGrp="1"/>
          </p:cNvSpPr>
          <p:nvPr>
            <p:ph idx="1"/>
          </p:nvPr>
        </p:nvSpPr>
        <p:spPr/>
        <p:txBody>
          <a:bodyPr/>
          <a:lstStyle/>
          <a:p>
            <a:r>
              <a:rPr lang="en-US" dirty="0"/>
              <a:t>Home Page		   </a:t>
            </a:r>
            <a:r>
              <a:rPr lang="en-US" sz="1100" dirty="0"/>
              <a:t>Menu without login               Menu with login</a:t>
            </a:r>
          </a:p>
          <a:p>
            <a:endParaRPr lang="en-US" sz="1100" dirty="0"/>
          </a:p>
          <a:p>
            <a:endParaRPr lang="en-US" dirty="0"/>
          </a:p>
        </p:txBody>
      </p:sp>
      <p:pic>
        <p:nvPicPr>
          <p:cNvPr id="9" name="Picture 8">
            <a:extLst>
              <a:ext uri="{FF2B5EF4-FFF2-40B4-BE49-F238E27FC236}">
                <a16:creationId xmlns="" xmlns:a16="http://schemas.microsoft.com/office/drawing/2014/main" id="{3230F68D-C244-3EAD-1AF8-985D2EB8CB2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907704" y="1146897"/>
            <a:ext cx="1266291" cy="5666479"/>
          </a:xfrm>
          <a:prstGeom prst="rect">
            <a:avLst/>
          </a:prstGeom>
        </p:spPr>
      </p:pic>
      <p:pic>
        <p:nvPicPr>
          <p:cNvPr id="7" name="Picture 6">
            <a:extLst>
              <a:ext uri="{FF2B5EF4-FFF2-40B4-BE49-F238E27FC236}">
                <a16:creationId xmlns="" xmlns:a16="http://schemas.microsoft.com/office/drawing/2014/main" id="{3E526222-5885-F07D-3958-B62F0FB6A1FB}"/>
              </a:ext>
            </a:extLst>
          </p:cNvPr>
          <p:cNvPicPr>
            <a:picLocks noChangeAspect="1"/>
          </p:cNvPicPr>
          <p:nvPr/>
        </p:nvPicPr>
        <p:blipFill>
          <a:blip r:embed="rId3"/>
          <a:stretch>
            <a:fillRect/>
          </a:stretch>
        </p:blipFill>
        <p:spPr>
          <a:xfrm>
            <a:off x="3347864" y="1988840"/>
            <a:ext cx="2949926" cy="1094154"/>
          </a:xfrm>
          <a:prstGeom prst="rect">
            <a:avLst/>
          </a:prstGeom>
        </p:spPr>
      </p:pic>
    </p:spTree>
    <p:extLst>
      <p:ext uri="{BB962C8B-B14F-4D97-AF65-F5344CB8AC3E}">
        <p14:creationId xmlns:p14="http://schemas.microsoft.com/office/powerpoint/2010/main" val="1446030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D230C44A-23D7-3086-9A2F-A06399A35658}"/>
              </a:ext>
            </a:extLst>
          </p:cNvPr>
          <p:cNvSpPr>
            <a:spLocks noGrp="1"/>
          </p:cNvSpPr>
          <p:nvPr>
            <p:ph type="title"/>
          </p:nvPr>
        </p:nvSpPr>
        <p:spPr/>
        <p:txBody>
          <a:bodyPr/>
          <a:lstStyle/>
          <a:p>
            <a:r>
              <a:rPr lang="en-US" dirty="0"/>
              <a:t>Wireframes </a:t>
            </a:r>
          </a:p>
        </p:txBody>
      </p:sp>
      <p:sp>
        <p:nvSpPr>
          <p:cNvPr id="5" name="Content Placeholder 4">
            <a:extLst>
              <a:ext uri="{FF2B5EF4-FFF2-40B4-BE49-F238E27FC236}">
                <a16:creationId xmlns="" xmlns:a16="http://schemas.microsoft.com/office/drawing/2014/main" id="{5123D0C0-E3B6-8CC3-B242-4A88B7F4A17C}"/>
              </a:ext>
            </a:extLst>
          </p:cNvPr>
          <p:cNvSpPr>
            <a:spLocks noGrp="1"/>
          </p:cNvSpPr>
          <p:nvPr>
            <p:ph idx="1"/>
          </p:nvPr>
        </p:nvSpPr>
        <p:spPr/>
        <p:txBody>
          <a:bodyPr/>
          <a:lstStyle/>
          <a:p>
            <a:r>
              <a:rPr lang="en-US" dirty="0"/>
              <a:t>About us				Author</a:t>
            </a:r>
          </a:p>
          <a:p>
            <a:endParaRPr lang="en-US" dirty="0"/>
          </a:p>
        </p:txBody>
      </p:sp>
      <p:pic>
        <p:nvPicPr>
          <p:cNvPr id="9" name="Picture 8">
            <a:extLst>
              <a:ext uri="{FF2B5EF4-FFF2-40B4-BE49-F238E27FC236}">
                <a16:creationId xmlns="" xmlns:a16="http://schemas.microsoft.com/office/drawing/2014/main" id="{29C4195D-E8BE-3C91-4660-1E62A3D3CF66}"/>
              </a:ext>
            </a:extLst>
          </p:cNvPr>
          <p:cNvPicPr>
            <a:picLocks noChangeAspect="1"/>
          </p:cNvPicPr>
          <p:nvPr/>
        </p:nvPicPr>
        <p:blipFill>
          <a:blip r:embed="rId2"/>
          <a:stretch>
            <a:fillRect/>
          </a:stretch>
        </p:blipFill>
        <p:spPr>
          <a:xfrm>
            <a:off x="1619672" y="1170803"/>
            <a:ext cx="2188349" cy="5666479"/>
          </a:xfrm>
          <a:prstGeom prst="rect">
            <a:avLst/>
          </a:prstGeom>
        </p:spPr>
      </p:pic>
      <p:pic>
        <p:nvPicPr>
          <p:cNvPr id="15" name="Picture 14">
            <a:extLst>
              <a:ext uri="{FF2B5EF4-FFF2-40B4-BE49-F238E27FC236}">
                <a16:creationId xmlns="" xmlns:a16="http://schemas.microsoft.com/office/drawing/2014/main" id="{5F368C05-435A-8E02-4A7E-7F871E89FE7B}"/>
              </a:ext>
            </a:extLst>
          </p:cNvPr>
          <p:cNvPicPr>
            <a:picLocks noChangeAspect="1"/>
          </p:cNvPicPr>
          <p:nvPr/>
        </p:nvPicPr>
        <p:blipFill>
          <a:blip r:embed="rId3"/>
          <a:stretch>
            <a:fillRect/>
          </a:stretch>
        </p:blipFill>
        <p:spPr>
          <a:xfrm>
            <a:off x="4932040" y="1170803"/>
            <a:ext cx="1634017" cy="5500943"/>
          </a:xfrm>
          <a:prstGeom prst="rect">
            <a:avLst/>
          </a:prstGeom>
        </p:spPr>
      </p:pic>
      <p:cxnSp>
        <p:nvCxnSpPr>
          <p:cNvPr id="17" name="Connector: Curved 16">
            <a:extLst>
              <a:ext uri="{FF2B5EF4-FFF2-40B4-BE49-F238E27FC236}">
                <a16:creationId xmlns="" xmlns:a16="http://schemas.microsoft.com/office/drawing/2014/main" id="{FECD69B6-8578-7576-B4AB-F5CA458C5956}"/>
              </a:ext>
            </a:extLst>
          </p:cNvPr>
          <p:cNvCxnSpPr/>
          <p:nvPr/>
        </p:nvCxnSpPr>
        <p:spPr>
          <a:xfrm flipV="1">
            <a:off x="3203848" y="2132856"/>
            <a:ext cx="1728192" cy="1720763"/>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31873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CAAE5F8D-3C4B-881C-CE3D-65E173194547}"/>
            </a:ext>
          </a:extLst>
        </p:cNvPr>
        <p:cNvGrpSpPr/>
        <p:nvPr/>
      </p:nvGrpSpPr>
      <p:grpSpPr>
        <a:xfrm>
          <a:off x="0" y="0"/>
          <a:ext cx="0" cy="0"/>
          <a:chOff x="0" y="0"/>
          <a:chExt cx="0" cy="0"/>
        </a:xfrm>
      </p:grpSpPr>
      <p:sp>
        <p:nvSpPr>
          <p:cNvPr id="4" name="Title 3">
            <a:extLst>
              <a:ext uri="{FF2B5EF4-FFF2-40B4-BE49-F238E27FC236}">
                <a16:creationId xmlns="" xmlns:a16="http://schemas.microsoft.com/office/drawing/2014/main" id="{97A470F9-ABD1-F1E6-9696-0A93F33361F5}"/>
              </a:ext>
            </a:extLst>
          </p:cNvPr>
          <p:cNvSpPr>
            <a:spLocks noGrp="1"/>
          </p:cNvSpPr>
          <p:nvPr>
            <p:ph type="title"/>
          </p:nvPr>
        </p:nvSpPr>
        <p:spPr/>
        <p:txBody>
          <a:bodyPr/>
          <a:lstStyle/>
          <a:p>
            <a:r>
              <a:rPr lang="en-US" dirty="0"/>
              <a:t>Wireframes </a:t>
            </a:r>
          </a:p>
        </p:txBody>
      </p:sp>
      <p:sp>
        <p:nvSpPr>
          <p:cNvPr id="5" name="Content Placeholder 4">
            <a:extLst>
              <a:ext uri="{FF2B5EF4-FFF2-40B4-BE49-F238E27FC236}">
                <a16:creationId xmlns="" xmlns:a16="http://schemas.microsoft.com/office/drawing/2014/main" id="{362689EA-F442-D073-C1B5-6F7243574302}"/>
              </a:ext>
            </a:extLst>
          </p:cNvPr>
          <p:cNvSpPr>
            <a:spLocks noGrp="1"/>
          </p:cNvSpPr>
          <p:nvPr>
            <p:ph idx="1"/>
          </p:nvPr>
        </p:nvSpPr>
        <p:spPr/>
        <p:txBody>
          <a:bodyPr/>
          <a:lstStyle/>
          <a:p>
            <a:r>
              <a:rPr lang="en-US" dirty="0"/>
              <a:t>Register		                Login		           Profile				</a:t>
            </a:r>
          </a:p>
          <a:p>
            <a:endParaRPr lang="en-US" dirty="0"/>
          </a:p>
        </p:txBody>
      </p:sp>
      <p:pic>
        <p:nvPicPr>
          <p:cNvPr id="3" name="Picture 2">
            <a:extLst>
              <a:ext uri="{FF2B5EF4-FFF2-40B4-BE49-F238E27FC236}">
                <a16:creationId xmlns="" xmlns:a16="http://schemas.microsoft.com/office/drawing/2014/main" id="{C508A75C-8EF5-6950-C68C-5FB5295D310A}"/>
              </a:ext>
            </a:extLst>
          </p:cNvPr>
          <p:cNvPicPr>
            <a:picLocks noChangeAspect="1"/>
          </p:cNvPicPr>
          <p:nvPr/>
        </p:nvPicPr>
        <p:blipFill>
          <a:blip r:embed="rId2"/>
          <a:stretch>
            <a:fillRect/>
          </a:stretch>
        </p:blipFill>
        <p:spPr>
          <a:xfrm>
            <a:off x="473201" y="1899185"/>
            <a:ext cx="7073817" cy="4467285"/>
          </a:xfrm>
          <a:prstGeom prst="rect">
            <a:avLst/>
          </a:prstGeom>
        </p:spPr>
      </p:pic>
    </p:spTree>
    <p:extLst>
      <p:ext uri="{BB962C8B-B14F-4D97-AF65-F5344CB8AC3E}">
        <p14:creationId xmlns:p14="http://schemas.microsoft.com/office/powerpoint/2010/main" val="27408929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457200" y="2132856"/>
            <a:ext cx="4906888" cy="1512168"/>
          </a:xfrm>
        </p:spPr>
        <p:txBody>
          <a:bodyPr/>
          <a:lstStyle/>
          <a:p>
            <a:r>
              <a:rPr lang="en-US" altLang="ko-KR"/>
              <a:t>THANK YOU</a:t>
            </a:r>
            <a:endParaRPr lang="ko-KR"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rot="20093535">
            <a:off x="435585" y="3449147"/>
            <a:ext cx="2513056" cy="553998"/>
          </a:xfrm>
          <a:prstGeom prst="rect">
            <a:avLst/>
          </a:prstGeom>
          <a:noFill/>
        </p:spPr>
        <p:txBody>
          <a:bodyPr wrap="square" rtlCol="0" anchor="ctr">
            <a:spAutoFit/>
          </a:bodyPr>
          <a:lstStyle/>
          <a:p>
            <a:pPr algn="r"/>
            <a:r>
              <a:rPr lang="en-US" altLang="ko-KR" sz="3000" dirty="0">
                <a:solidFill>
                  <a:schemeClr val="bg1"/>
                </a:solidFill>
                <a:effectLst>
                  <a:outerShdw blurRad="76200" algn="ctr" rotWithShape="0">
                    <a:prstClr val="black">
                      <a:alpha val="0"/>
                    </a:prstClr>
                  </a:outerShdw>
                </a:effectLst>
                <a:latin typeface="+mj-lt"/>
                <a:ea typeface="맑은 고딕" pitchFamily="50" charset="-127"/>
              </a:rPr>
              <a:t>Limits</a:t>
            </a:r>
            <a:endParaRPr lang="ko-KR" altLang="en-US" sz="3000" dirty="0">
              <a:solidFill>
                <a:schemeClr val="bg1"/>
              </a:solidFill>
              <a:effectLst>
                <a:outerShdw blurRad="76200" algn="ctr" rotWithShape="0">
                  <a:prstClr val="black">
                    <a:alpha val="0"/>
                  </a:prstClr>
                </a:outerShdw>
              </a:effectLst>
              <a:latin typeface="+mj-lt"/>
              <a:ea typeface="맑은 고딕" pitchFamily="50" charset="-127"/>
            </a:endParaRPr>
          </a:p>
        </p:txBody>
      </p:sp>
      <p:sp>
        <p:nvSpPr>
          <p:cNvPr id="90" name="TextBox 13"/>
          <p:cNvSpPr txBox="1">
            <a:spLocks noChangeArrowheads="1"/>
          </p:cNvSpPr>
          <p:nvPr/>
        </p:nvSpPr>
        <p:spPr bwMode="auto">
          <a:xfrm>
            <a:off x="3707904" y="1123875"/>
            <a:ext cx="1664559" cy="477054"/>
          </a:xfrm>
          <a:prstGeom prst="rect">
            <a:avLst/>
          </a:prstGeom>
          <a:noFill/>
          <a:ln w="9525">
            <a:noFill/>
            <a:miter lim="800000"/>
            <a:headEnd/>
            <a:tailEnd/>
          </a:ln>
        </p:spPr>
        <p:txBody>
          <a:bodyPr wrap="none">
            <a:spAutoFit/>
          </a:bodyPr>
          <a:lstStyle/>
          <a:p>
            <a:pPr algn="ctr"/>
            <a:r>
              <a:rPr lang="en-US" altLang="ko-KR" sz="2500" b="1" dirty="0">
                <a:ln w="3175">
                  <a:noFill/>
                </a:ln>
                <a:solidFill>
                  <a:srgbClr val="C7CB56"/>
                </a:solidFill>
                <a:latin typeface="+mj-lt"/>
                <a:ea typeface="맑은 고딕" pitchFamily="50" charset="-127"/>
              </a:rPr>
              <a:t>Limitations</a:t>
            </a:r>
            <a:endParaRPr lang="ko-KR" altLang="en-US" sz="2500" b="1" dirty="0">
              <a:ln w="3175">
                <a:noFill/>
              </a:ln>
              <a:solidFill>
                <a:srgbClr val="C7CB56"/>
              </a:solidFill>
              <a:latin typeface="+mj-lt"/>
              <a:ea typeface="맑은 고딕" pitchFamily="50" charset="-127"/>
            </a:endParaRPr>
          </a:p>
        </p:txBody>
      </p:sp>
      <p:grpSp>
        <p:nvGrpSpPr>
          <p:cNvPr id="3" name="그룹 2"/>
          <p:cNvGrpSpPr/>
          <p:nvPr/>
        </p:nvGrpSpPr>
        <p:grpSpPr>
          <a:xfrm>
            <a:off x="4199154" y="2067248"/>
            <a:ext cx="2879076" cy="728930"/>
            <a:chOff x="4199154" y="2067248"/>
            <a:chExt cx="2879076" cy="728930"/>
          </a:xfrm>
        </p:grpSpPr>
        <p:sp>
          <p:nvSpPr>
            <p:cNvPr id="53" name="Text Box 5"/>
            <p:cNvSpPr txBox="1">
              <a:spLocks noChangeArrowheads="1"/>
            </p:cNvSpPr>
            <p:nvPr/>
          </p:nvSpPr>
          <p:spPr bwMode="auto">
            <a:xfrm>
              <a:off x="4673459" y="2067248"/>
              <a:ext cx="2153896" cy="3079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r>
                <a:rPr lang="en-US" altLang="ko-KR" b="1" dirty="0">
                  <a:ln w="3175">
                    <a:noFill/>
                  </a:ln>
                  <a:latin typeface="+mj-lt"/>
                  <a:ea typeface="맑은 고딕" pitchFamily="50" charset="-127"/>
                </a:rPr>
                <a:t>No Live Streaming </a:t>
              </a:r>
            </a:p>
          </p:txBody>
        </p:sp>
        <p:sp>
          <p:nvSpPr>
            <p:cNvPr id="54" name="Text Box 11"/>
            <p:cNvSpPr txBox="1">
              <a:spLocks noChangeArrowheads="1"/>
            </p:cNvSpPr>
            <p:nvPr/>
          </p:nvSpPr>
          <p:spPr bwMode="auto">
            <a:xfrm>
              <a:off x="4714249" y="2396068"/>
              <a:ext cx="2363981" cy="400110"/>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ln w="3175">
                    <a:noFill/>
                  </a:ln>
                  <a:solidFill>
                    <a:schemeClr val="tx1">
                      <a:lumMod val="85000"/>
                      <a:lumOff val="15000"/>
                    </a:schemeClr>
                  </a:solidFill>
                  <a:latin typeface="+mj-lt"/>
                  <a:ea typeface="맑은 고딕" pitchFamily="50" charset="-127"/>
                  <a:cs typeface="굴림" pitchFamily="50" charset="-127"/>
                </a:rPr>
                <a:t>Initial version lacks live video streaming.</a:t>
              </a:r>
            </a:p>
          </p:txBody>
        </p:sp>
        <p:sp>
          <p:nvSpPr>
            <p:cNvPr id="55" name="TextBox 13"/>
            <p:cNvSpPr txBox="1">
              <a:spLocks noChangeArrowheads="1"/>
            </p:cNvSpPr>
            <p:nvPr/>
          </p:nvSpPr>
          <p:spPr bwMode="auto">
            <a:xfrm>
              <a:off x="4199154" y="2123901"/>
              <a:ext cx="508474" cy="477054"/>
            </a:xfrm>
            <a:prstGeom prst="rect">
              <a:avLst/>
            </a:prstGeom>
            <a:noFill/>
            <a:ln w="9525">
              <a:noFill/>
              <a:miter lim="800000"/>
              <a:headEnd/>
              <a:tailEnd/>
            </a:ln>
          </p:spPr>
          <p:txBody>
            <a:bodyPr wrap="none">
              <a:spAutoFit/>
            </a:bodyPr>
            <a:lstStyle/>
            <a:p>
              <a:pPr algn="ctr"/>
              <a:r>
                <a:rPr lang="en-US" altLang="ko-KR" sz="2500" b="1" dirty="0">
                  <a:ln w="3175">
                    <a:noFill/>
                  </a:ln>
                  <a:solidFill>
                    <a:srgbClr val="81E6D0"/>
                  </a:solidFill>
                  <a:latin typeface="+mj-lt"/>
                  <a:ea typeface="맑은 고딕" pitchFamily="50" charset="-127"/>
                </a:rPr>
                <a:t>01</a:t>
              </a:r>
              <a:endParaRPr lang="ko-KR" altLang="en-US" sz="2500" b="1" dirty="0">
                <a:ln w="3175">
                  <a:noFill/>
                </a:ln>
                <a:solidFill>
                  <a:srgbClr val="81E6D0"/>
                </a:solidFill>
                <a:latin typeface="+mj-lt"/>
                <a:ea typeface="맑은 고딕" pitchFamily="50" charset="-127"/>
              </a:endParaRPr>
            </a:p>
          </p:txBody>
        </p:sp>
      </p:grpSp>
      <p:grpSp>
        <p:nvGrpSpPr>
          <p:cNvPr id="5" name="그룹 4"/>
          <p:cNvGrpSpPr/>
          <p:nvPr/>
        </p:nvGrpSpPr>
        <p:grpSpPr>
          <a:xfrm>
            <a:off x="4755815" y="3067274"/>
            <a:ext cx="2879076" cy="805874"/>
            <a:chOff x="4755815" y="3067274"/>
            <a:chExt cx="2879076" cy="805874"/>
          </a:xfrm>
        </p:grpSpPr>
        <p:sp>
          <p:nvSpPr>
            <p:cNvPr id="73" name="Text Box 5"/>
            <p:cNvSpPr txBox="1">
              <a:spLocks noChangeArrowheads="1"/>
            </p:cNvSpPr>
            <p:nvPr/>
          </p:nvSpPr>
          <p:spPr bwMode="auto">
            <a:xfrm>
              <a:off x="5230120" y="3067274"/>
              <a:ext cx="2153896" cy="3079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r>
                <a:rPr lang="en-US" altLang="ko-KR" b="1" dirty="0">
                  <a:ln w="3175">
                    <a:noFill/>
                  </a:ln>
                  <a:latin typeface="+mj-lt"/>
                  <a:ea typeface="맑은 고딕" pitchFamily="50" charset="-127"/>
                </a:rPr>
                <a:t>Limited Sports</a:t>
              </a:r>
            </a:p>
          </p:txBody>
        </p:sp>
        <p:sp>
          <p:nvSpPr>
            <p:cNvPr id="74" name="Text Box 11"/>
            <p:cNvSpPr txBox="1">
              <a:spLocks noChangeArrowheads="1"/>
            </p:cNvSpPr>
            <p:nvPr/>
          </p:nvSpPr>
          <p:spPr bwMode="auto">
            <a:xfrm>
              <a:off x="5270910" y="3319150"/>
              <a:ext cx="2363981" cy="553998"/>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ln w="3175">
                    <a:noFill/>
                  </a:ln>
                  <a:solidFill>
                    <a:schemeClr val="tx1">
                      <a:lumMod val="85000"/>
                      <a:lumOff val="15000"/>
                    </a:schemeClr>
                  </a:solidFill>
                  <a:latin typeface="+mj-lt"/>
                  <a:ea typeface="맑은 고딕" pitchFamily="50" charset="-127"/>
                  <a:cs typeface="굴림" pitchFamily="50" charset="-127"/>
                </a:rPr>
                <a:t>Focuses on mainstream sports only, such as football, basketball and volleyball.</a:t>
              </a:r>
            </a:p>
          </p:txBody>
        </p:sp>
        <p:sp>
          <p:nvSpPr>
            <p:cNvPr id="75" name="TextBox 13"/>
            <p:cNvSpPr txBox="1">
              <a:spLocks noChangeArrowheads="1"/>
            </p:cNvSpPr>
            <p:nvPr/>
          </p:nvSpPr>
          <p:spPr bwMode="auto">
            <a:xfrm>
              <a:off x="4755815" y="3123927"/>
              <a:ext cx="508474" cy="477054"/>
            </a:xfrm>
            <a:prstGeom prst="rect">
              <a:avLst/>
            </a:prstGeom>
            <a:noFill/>
            <a:ln w="9525">
              <a:noFill/>
              <a:miter lim="800000"/>
              <a:headEnd/>
              <a:tailEnd/>
            </a:ln>
          </p:spPr>
          <p:txBody>
            <a:bodyPr wrap="none">
              <a:spAutoFit/>
            </a:bodyPr>
            <a:lstStyle/>
            <a:p>
              <a:pPr algn="ctr"/>
              <a:r>
                <a:rPr lang="en-US" altLang="ko-KR" sz="2500" b="1" dirty="0">
                  <a:ln w="3175">
                    <a:noFill/>
                  </a:ln>
                  <a:solidFill>
                    <a:srgbClr val="C7CB56"/>
                  </a:solidFill>
                  <a:latin typeface="+mj-lt"/>
                  <a:ea typeface="맑은 고딕" pitchFamily="50" charset="-127"/>
                </a:rPr>
                <a:t>02</a:t>
              </a:r>
              <a:endParaRPr lang="ko-KR" altLang="en-US" sz="2500" b="1" dirty="0">
                <a:ln w="3175">
                  <a:noFill/>
                </a:ln>
                <a:solidFill>
                  <a:srgbClr val="C7CB56"/>
                </a:solidFill>
                <a:latin typeface="+mj-lt"/>
                <a:ea typeface="맑은 고딕" pitchFamily="50" charset="-127"/>
              </a:endParaRPr>
            </a:p>
          </p:txBody>
        </p:sp>
      </p:grpSp>
      <p:grpSp>
        <p:nvGrpSpPr>
          <p:cNvPr id="6" name="그룹 5"/>
          <p:cNvGrpSpPr/>
          <p:nvPr/>
        </p:nvGrpSpPr>
        <p:grpSpPr>
          <a:xfrm>
            <a:off x="5312476" y="4067300"/>
            <a:ext cx="2879076" cy="651985"/>
            <a:chOff x="5312476" y="4067300"/>
            <a:chExt cx="2879076" cy="651985"/>
          </a:xfrm>
        </p:grpSpPr>
        <p:sp>
          <p:nvSpPr>
            <p:cNvPr id="77" name="Text Box 5"/>
            <p:cNvSpPr txBox="1">
              <a:spLocks noChangeArrowheads="1"/>
            </p:cNvSpPr>
            <p:nvPr/>
          </p:nvSpPr>
          <p:spPr bwMode="auto">
            <a:xfrm>
              <a:off x="5786781" y="4067300"/>
              <a:ext cx="2153896" cy="3079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r>
                <a:rPr lang="en-US" altLang="ko-KR" b="1" dirty="0">
                  <a:ln w="3175">
                    <a:noFill/>
                  </a:ln>
                  <a:latin typeface="+mj-lt"/>
                  <a:ea typeface="맑은 고딕" pitchFamily="50" charset="-127"/>
                </a:rPr>
                <a:t>Regional Gaps</a:t>
              </a:r>
            </a:p>
          </p:txBody>
        </p:sp>
        <p:sp>
          <p:nvSpPr>
            <p:cNvPr id="78" name="Text Box 11"/>
            <p:cNvSpPr txBox="1">
              <a:spLocks noChangeArrowheads="1"/>
            </p:cNvSpPr>
            <p:nvPr/>
          </p:nvSpPr>
          <p:spPr bwMode="auto">
            <a:xfrm>
              <a:off x="5827571" y="4473064"/>
              <a:ext cx="2363981" cy="246221"/>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ln w="3175">
                    <a:noFill/>
                  </a:ln>
                  <a:solidFill>
                    <a:schemeClr val="tx1">
                      <a:lumMod val="85000"/>
                      <a:lumOff val="15000"/>
                    </a:schemeClr>
                  </a:solidFill>
                  <a:latin typeface="+mj-lt"/>
                  <a:ea typeface="맑은 고딕" pitchFamily="50" charset="-127"/>
                  <a:cs typeface="굴림" pitchFamily="50" charset="-127"/>
                </a:rPr>
                <a:t>Limited coverage of nice competitions.</a:t>
              </a:r>
            </a:p>
          </p:txBody>
        </p:sp>
        <p:sp>
          <p:nvSpPr>
            <p:cNvPr id="79" name="TextBox 13"/>
            <p:cNvSpPr txBox="1">
              <a:spLocks noChangeArrowheads="1"/>
            </p:cNvSpPr>
            <p:nvPr/>
          </p:nvSpPr>
          <p:spPr bwMode="auto">
            <a:xfrm>
              <a:off x="5312476" y="4123953"/>
              <a:ext cx="508474" cy="477054"/>
            </a:xfrm>
            <a:prstGeom prst="rect">
              <a:avLst/>
            </a:prstGeom>
            <a:noFill/>
            <a:ln w="9525">
              <a:noFill/>
              <a:miter lim="800000"/>
              <a:headEnd/>
              <a:tailEnd/>
            </a:ln>
          </p:spPr>
          <p:txBody>
            <a:bodyPr wrap="none">
              <a:spAutoFit/>
            </a:bodyPr>
            <a:lstStyle/>
            <a:p>
              <a:pPr algn="ctr"/>
              <a:r>
                <a:rPr lang="en-US" altLang="ko-KR" sz="2500" b="1" dirty="0">
                  <a:ln w="3175">
                    <a:noFill/>
                  </a:ln>
                  <a:solidFill>
                    <a:srgbClr val="81E6D0"/>
                  </a:solidFill>
                  <a:latin typeface="+mj-lt"/>
                  <a:ea typeface="맑은 고딕" pitchFamily="50" charset="-127"/>
                </a:rPr>
                <a:t>03</a:t>
              </a:r>
              <a:endParaRPr lang="ko-KR" altLang="en-US" sz="2500" b="1" dirty="0">
                <a:ln w="3175">
                  <a:noFill/>
                </a:ln>
                <a:solidFill>
                  <a:srgbClr val="81E6D0"/>
                </a:solidFill>
                <a:latin typeface="+mj-lt"/>
                <a:ea typeface="맑은 고딕" pitchFamily="50" charset="-127"/>
              </a:endParaRPr>
            </a:p>
          </p:txBody>
        </p:sp>
      </p:grpSp>
      <p:grpSp>
        <p:nvGrpSpPr>
          <p:cNvPr id="7" name="그룹 6"/>
          <p:cNvGrpSpPr/>
          <p:nvPr/>
        </p:nvGrpSpPr>
        <p:grpSpPr>
          <a:xfrm>
            <a:off x="5869138" y="5067325"/>
            <a:ext cx="2879076" cy="728930"/>
            <a:chOff x="5869138" y="5067325"/>
            <a:chExt cx="2879076" cy="728930"/>
          </a:xfrm>
        </p:grpSpPr>
        <p:sp>
          <p:nvSpPr>
            <p:cNvPr id="81" name="Text Box 5"/>
            <p:cNvSpPr txBox="1">
              <a:spLocks noChangeArrowheads="1"/>
            </p:cNvSpPr>
            <p:nvPr/>
          </p:nvSpPr>
          <p:spPr bwMode="auto">
            <a:xfrm>
              <a:off x="6343443" y="5067325"/>
              <a:ext cx="2153896" cy="3079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defPPr>
                <a:defRPr lang="ko-KR"/>
              </a:defPPr>
              <a:lvl1pPr lvl="0" fontAlgn="base">
                <a:spcBef>
                  <a:spcPct val="0"/>
                </a:spcBef>
                <a:spcAft>
                  <a:spcPct val="0"/>
                </a:spcAft>
                <a:defRPr kumimoji="1" sz="1400">
                  <a:solidFill>
                    <a:schemeClr val="tx1">
                      <a:lumMod val="75000"/>
                      <a:lumOff val="25000"/>
                    </a:schemeClr>
                  </a:solidFill>
                  <a:latin typeface="HY견고딕" pitchFamily="18" charset="-127"/>
                  <a:ea typeface="HY견고딕" pitchFamily="18" charset="-127"/>
                  <a:cs typeface="굴림" pitchFamily="50" charset="-127"/>
                </a:defRPr>
              </a:lvl1pPr>
            </a:lstStyle>
            <a:p>
              <a:r>
                <a:rPr lang="en-US" altLang="ko-KR" b="1" dirty="0">
                  <a:ln w="3175">
                    <a:noFill/>
                  </a:ln>
                  <a:latin typeface="+mj-lt"/>
                  <a:ea typeface="맑은 고딕" pitchFamily="50" charset="-127"/>
                </a:rPr>
                <a:t>Basic User Interaction</a:t>
              </a:r>
            </a:p>
          </p:txBody>
        </p:sp>
        <p:sp>
          <p:nvSpPr>
            <p:cNvPr id="82" name="Text Box 11"/>
            <p:cNvSpPr txBox="1">
              <a:spLocks noChangeArrowheads="1"/>
            </p:cNvSpPr>
            <p:nvPr/>
          </p:nvSpPr>
          <p:spPr bwMode="auto">
            <a:xfrm>
              <a:off x="6384233" y="5396145"/>
              <a:ext cx="2363981" cy="400110"/>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ln w="3175">
                    <a:noFill/>
                  </a:ln>
                  <a:solidFill>
                    <a:schemeClr val="tx1">
                      <a:lumMod val="85000"/>
                      <a:lumOff val="15000"/>
                    </a:schemeClr>
                  </a:solidFill>
                  <a:latin typeface="+mj-lt"/>
                  <a:ea typeface="맑은 고딕" pitchFamily="50" charset="-127"/>
                  <a:cs typeface="굴림" pitchFamily="50" charset="-127"/>
                </a:rPr>
                <a:t>Limited to commenting and reading; no advanced social features.</a:t>
              </a:r>
            </a:p>
          </p:txBody>
        </p:sp>
        <p:sp>
          <p:nvSpPr>
            <p:cNvPr id="83" name="TextBox 13"/>
            <p:cNvSpPr txBox="1">
              <a:spLocks noChangeArrowheads="1"/>
            </p:cNvSpPr>
            <p:nvPr/>
          </p:nvSpPr>
          <p:spPr bwMode="auto">
            <a:xfrm>
              <a:off x="5869138" y="5123978"/>
              <a:ext cx="508474" cy="477054"/>
            </a:xfrm>
            <a:prstGeom prst="rect">
              <a:avLst/>
            </a:prstGeom>
            <a:noFill/>
            <a:ln w="9525">
              <a:noFill/>
              <a:miter lim="800000"/>
              <a:headEnd/>
              <a:tailEnd/>
            </a:ln>
          </p:spPr>
          <p:txBody>
            <a:bodyPr wrap="none">
              <a:spAutoFit/>
            </a:bodyPr>
            <a:lstStyle/>
            <a:p>
              <a:pPr algn="ctr"/>
              <a:r>
                <a:rPr lang="en-US" altLang="ko-KR" sz="2500" b="1" dirty="0">
                  <a:ln w="3175">
                    <a:noFill/>
                  </a:ln>
                  <a:solidFill>
                    <a:srgbClr val="C7CB56"/>
                  </a:solidFill>
                  <a:latin typeface="+mj-lt"/>
                  <a:ea typeface="맑은 고딕" pitchFamily="50" charset="-127"/>
                </a:rPr>
                <a:t>04</a:t>
              </a:r>
              <a:endParaRPr lang="ko-KR" altLang="en-US" sz="2500" b="1" dirty="0">
                <a:ln w="3175">
                  <a:noFill/>
                </a:ln>
                <a:solidFill>
                  <a:srgbClr val="C7CB56"/>
                </a:solidFill>
                <a:latin typeface="+mj-lt"/>
                <a:ea typeface="맑은 고딕" pitchFamily="50" charset="-127"/>
              </a:endParaRPr>
            </a:p>
          </p:txBody>
        </p:sp>
      </p:grpSp>
      <p:cxnSp>
        <p:nvCxnSpPr>
          <p:cNvPr id="4" name="직선 연결선 3"/>
          <p:cNvCxnSpPr/>
          <p:nvPr/>
        </p:nvCxnSpPr>
        <p:spPr>
          <a:xfrm>
            <a:off x="3794770" y="1893228"/>
            <a:ext cx="3157641" cy="0"/>
          </a:xfrm>
          <a:prstGeom prst="line">
            <a:avLst/>
          </a:prstGeom>
          <a:ln w="635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4" name="직선 연결선 83"/>
          <p:cNvCxnSpPr/>
          <p:nvPr/>
        </p:nvCxnSpPr>
        <p:spPr>
          <a:xfrm>
            <a:off x="4318645" y="2893254"/>
            <a:ext cx="3157641" cy="0"/>
          </a:xfrm>
          <a:prstGeom prst="line">
            <a:avLst/>
          </a:prstGeom>
          <a:ln w="635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5" name="직선 연결선 84"/>
          <p:cNvCxnSpPr/>
          <p:nvPr/>
        </p:nvCxnSpPr>
        <p:spPr>
          <a:xfrm>
            <a:off x="4899670" y="3893280"/>
            <a:ext cx="3157641" cy="0"/>
          </a:xfrm>
          <a:prstGeom prst="line">
            <a:avLst/>
          </a:prstGeom>
          <a:ln w="635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6" name="직선 연결선 85"/>
          <p:cNvCxnSpPr/>
          <p:nvPr/>
        </p:nvCxnSpPr>
        <p:spPr>
          <a:xfrm>
            <a:off x="5480695" y="4893306"/>
            <a:ext cx="3157641" cy="0"/>
          </a:xfrm>
          <a:prstGeom prst="line">
            <a:avLst/>
          </a:prstGeom>
          <a:ln w="635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Business Requirements</a:t>
            </a:r>
            <a:endParaRPr lang="ko-KR" altLang="en-US" dirty="0"/>
          </a:p>
        </p:txBody>
      </p:sp>
      <p:sp>
        <p:nvSpPr>
          <p:cNvPr id="37" name="내용 개체 틀 36"/>
          <p:cNvSpPr>
            <a:spLocks noGrp="1"/>
          </p:cNvSpPr>
          <p:nvPr>
            <p:ph idx="1"/>
          </p:nvPr>
        </p:nvSpPr>
        <p:spPr/>
        <p:txBody>
          <a:bodyPr/>
          <a:lstStyle/>
          <a:p>
            <a:r>
              <a:rPr lang="en-US" b="1" i="0" dirty="0">
                <a:solidFill>
                  <a:schemeClr val="tx1"/>
                </a:solidFill>
              </a:rPr>
              <a:t>Functional Requirements:</a:t>
            </a:r>
            <a:endParaRPr lang="en-US" i="0" dirty="0">
              <a:solidFill>
                <a:schemeClr val="tx1"/>
              </a:solidFill>
            </a:endParaRPr>
          </a:p>
          <a:p>
            <a:pPr>
              <a:buFont typeface="Arial" panose="020B0604020202020204" pitchFamily="34" charset="0"/>
              <a:buChar char="•"/>
            </a:pPr>
            <a:r>
              <a:rPr lang="en-US" i="0" dirty="0">
                <a:solidFill>
                  <a:schemeClr val="tx1"/>
                </a:solidFill>
              </a:rPr>
              <a:t>Home page displaying live scores and major highlights.</a:t>
            </a:r>
          </a:p>
          <a:p>
            <a:pPr>
              <a:buFont typeface="Arial" panose="020B0604020202020204" pitchFamily="34" charset="0"/>
              <a:buChar char="•"/>
            </a:pPr>
            <a:r>
              <a:rPr lang="en-US" i="0" dirty="0">
                <a:solidFill>
                  <a:schemeClr val="tx1"/>
                </a:solidFill>
              </a:rPr>
              <a:t>A slider for important matches and ongoing events.</a:t>
            </a:r>
          </a:p>
          <a:p>
            <a:pPr>
              <a:buFont typeface="Arial" panose="020B0604020202020204" pitchFamily="34" charset="0"/>
              <a:buChar char="•"/>
            </a:pPr>
            <a:r>
              <a:rPr lang="en-US" i="0" dirty="0">
                <a:solidFill>
                  <a:schemeClr val="tx1"/>
                </a:solidFill>
              </a:rPr>
              <a:t>Categories for easy navigation: Latest News, Most Read, Transfers, and Match Highlights.</a:t>
            </a:r>
          </a:p>
          <a:p>
            <a:pPr>
              <a:buFont typeface="Arial" panose="020B0604020202020204" pitchFamily="34" charset="0"/>
              <a:buChar char="•"/>
            </a:pPr>
            <a:r>
              <a:rPr lang="en-US" i="0" dirty="0">
                <a:solidFill>
                  <a:schemeClr val="tx1"/>
                </a:solidFill>
              </a:rPr>
              <a:t>Article detail pages with multimedia elements (e.g., photos, comments, and related articles).</a:t>
            </a:r>
          </a:p>
          <a:p>
            <a:pPr>
              <a:buFont typeface="Arial" panose="020B0604020202020204" pitchFamily="34" charset="0"/>
              <a:buChar char="•"/>
            </a:pPr>
            <a:r>
              <a:rPr lang="en-US" i="0" dirty="0">
                <a:solidFill>
                  <a:schemeClr val="tx1"/>
                </a:solidFill>
              </a:rPr>
              <a:t>Subscription page with different user benefits (e.g., exclusive content, live updates).</a:t>
            </a:r>
          </a:p>
          <a:p>
            <a:pPr>
              <a:buFont typeface="Arial" panose="020B0604020202020204" pitchFamily="34" charset="0"/>
              <a:buChar char="•"/>
            </a:pPr>
            <a:r>
              <a:rPr lang="en-US" i="0" dirty="0">
                <a:solidFill>
                  <a:schemeClr val="tx1"/>
                </a:solidFill>
              </a:rPr>
              <a:t>Search functionality for articles and content.</a:t>
            </a:r>
          </a:p>
          <a:p>
            <a:pPr>
              <a:buFont typeface="Arial" panose="020B0604020202020204" pitchFamily="34" charset="0"/>
              <a:buChar char="•"/>
            </a:pPr>
            <a:r>
              <a:rPr lang="en-US" i="0" dirty="0">
                <a:solidFill>
                  <a:schemeClr val="tx1"/>
                </a:solidFill>
              </a:rPr>
              <a:t>User comments section on article pages.</a:t>
            </a:r>
          </a:p>
          <a:p>
            <a:r>
              <a:rPr lang="en-US" b="1" i="0" dirty="0">
                <a:solidFill>
                  <a:schemeClr val="tx1"/>
                </a:solidFill>
              </a:rPr>
              <a:t>Non-functional Requirements:</a:t>
            </a:r>
          </a:p>
          <a:p>
            <a:pPr>
              <a:buFont typeface="Arial" panose="020B0604020202020204" pitchFamily="34" charset="0"/>
              <a:buChar char="•"/>
            </a:pPr>
            <a:r>
              <a:rPr lang="en-US" i="0" dirty="0">
                <a:solidFill>
                  <a:schemeClr val="tx1"/>
                </a:solidFill>
              </a:rPr>
              <a:t>Must load pages within 5 seconds.</a:t>
            </a:r>
          </a:p>
          <a:p>
            <a:pPr>
              <a:buFont typeface="Arial" panose="020B0604020202020204" pitchFamily="34" charset="0"/>
              <a:buChar char="•"/>
            </a:pPr>
            <a:r>
              <a:rPr lang="en-US" i="0" dirty="0">
                <a:solidFill>
                  <a:schemeClr val="tx1"/>
                </a:solidFill>
              </a:rPr>
              <a:t>24/7 uptime with a 99.5% availability guarantee.</a:t>
            </a:r>
          </a:p>
          <a:p>
            <a:pPr>
              <a:buFont typeface="Arial" panose="020B0604020202020204" pitchFamily="34" charset="0"/>
              <a:buChar char="•"/>
            </a:pPr>
            <a:r>
              <a:rPr lang="en-US" i="0" dirty="0">
                <a:solidFill>
                  <a:schemeClr val="tx1"/>
                </a:solidFill>
              </a:rPr>
              <a:t>Data encryption for user information.</a:t>
            </a:r>
          </a:p>
          <a:p>
            <a:pPr>
              <a:buFont typeface="Arial" panose="020B0604020202020204" pitchFamily="34" charset="0"/>
              <a:buChar char="•"/>
            </a:pPr>
            <a:r>
              <a:rPr lang="en-US" i="0" dirty="0">
                <a:solidFill>
                  <a:schemeClr val="tx1"/>
                </a:solidFill>
              </a:rPr>
              <a:t>Responsive design for mobile and desktop platforms.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395537" y="1340768"/>
            <a:ext cx="7128791" cy="5040560"/>
          </a:xfrm>
        </p:spPr>
        <p:txBody>
          <a:bodyPr/>
          <a:lstStyle/>
          <a:p>
            <a:pPr algn="justLow"/>
            <a:r>
              <a:rPr lang="en-US" b="1" i="0" dirty="0">
                <a:solidFill>
                  <a:schemeClr val="tx1">
                    <a:lumMod val="85000"/>
                    <a:lumOff val="15000"/>
                  </a:schemeClr>
                </a:solidFill>
              </a:rPr>
              <a:t>Person A</a:t>
            </a:r>
          </a:p>
          <a:p>
            <a:pPr algn="justLow">
              <a:spcAft>
                <a:spcPts val="600"/>
              </a:spcAft>
              <a:buFont typeface="Arial" panose="020B0604020202020204" pitchFamily="34" charset="0"/>
              <a:buChar char="•"/>
            </a:pPr>
            <a:r>
              <a:rPr lang="en-US" sz="1500" b="1" i="0" dirty="0">
                <a:solidFill>
                  <a:schemeClr val="tx1">
                    <a:lumMod val="85000"/>
                    <a:lumOff val="15000"/>
                  </a:schemeClr>
                </a:solidFill>
              </a:rPr>
              <a:t>Name</a:t>
            </a:r>
            <a:r>
              <a:rPr lang="en-US" sz="1500" i="0" dirty="0">
                <a:solidFill>
                  <a:schemeClr val="tx1">
                    <a:lumMod val="85000"/>
                    <a:lumOff val="15000"/>
                  </a:schemeClr>
                </a:solidFill>
              </a:rPr>
              <a:t>: Jake Thompson</a:t>
            </a:r>
          </a:p>
          <a:p>
            <a:pPr algn="justLow">
              <a:spcAft>
                <a:spcPts val="600"/>
              </a:spcAft>
              <a:buFont typeface="Arial" panose="020B0604020202020204" pitchFamily="34" charset="0"/>
              <a:buChar char="•"/>
            </a:pPr>
            <a:r>
              <a:rPr lang="en-US" sz="1500" b="1" i="0" dirty="0">
                <a:solidFill>
                  <a:schemeClr val="tx1">
                    <a:lumMod val="85000"/>
                    <a:lumOff val="15000"/>
                  </a:schemeClr>
                </a:solidFill>
              </a:rPr>
              <a:t>Age</a:t>
            </a:r>
            <a:r>
              <a:rPr lang="en-US" sz="1500" i="0" dirty="0">
                <a:solidFill>
                  <a:schemeClr val="tx1">
                    <a:lumMod val="85000"/>
                    <a:lumOff val="15000"/>
                  </a:schemeClr>
                </a:solidFill>
              </a:rPr>
              <a:t> – 28</a:t>
            </a:r>
          </a:p>
          <a:p>
            <a:pPr algn="justLow">
              <a:spcAft>
                <a:spcPts val="600"/>
              </a:spcAft>
              <a:buFont typeface="Arial" panose="020B0604020202020204" pitchFamily="34" charset="0"/>
              <a:buChar char="•"/>
            </a:pPr>
            <a:r>
              <a:rPr lang="en-US" sz="1500" b="1" i="0" dirty="0">
                <a:solidFill>
                  <a:schemeClr val="tx1">
                    <a:lumMod val="85000"/>
                    <a:lumOff val="15000"/>
                  </a:schemeClr>
                </a:solidFill>
              </a:rPr>
              <a:t>Gender</a:t>
            </a:r>
            <a:r>
              <a:rPr lang="en-US" sz="1500" i="0" dirty="0">
                <a:solidFill>
                  <a:schemeClr val="tx1">
                    <a:lumMod val="85000"/>
                    <a:lumOff val="15000"/>
                  </a:schemeClr>
                </a:solidFill>
              </a:rPr>
              <a:t> – Male</a:t>
            </a:r>
          </a:p>
          <a:p>
            <a:pPr algn="justLow">
              <a:spcAft>
                <a:spcPts val="600"/>
              </a:spcAft>
              <a:buFont typeface="Arial" panose="020B0604020202020204" pitchFamily="34" charset="0"/>
              <a:buChar char="•"/>
            </a:pPr>
            <a:r>
              <a:rPr lang="en-US" sz="1500" b="1" i="0" dirty="0">
                <a:solidFill>
                  <a:schemeClr val="tx1">
                    <a:lumMod val="85000"/>
                    <a:lumOff val="15000"/>
                  </a:schemeClr>
                </a:solidFill>
              </a:rPr>
              <a:t>Hobbies</a:t>
            </a:r>
            <a:r>
              <a:rPr lang="en-US" sz="1500" i="0" dirty="0">
                <a:solidFill>
                  <a:schemeClr val="tx1">
                    <a:lumMod val="85000"/>
                    <a:lumOff val="15000"/>
                  </a:schemeClr>
                </a:solidFill>
              </a:rPr>
              <a:t> – Playing soccer, watching live sports, streaming podcasts, hiking</a:t>
            </a:r>
          </a:p>
          <a:p>
            <a:pPr algn="justLow">
              <a:spcAft>
                <a:spcPts val="600"/>
              </a:spcAft>
              <a:buFont typeface="Arial" panose="020B0604020202020204" pitchFamily="34" charset="0"/>
              <a:buChar char="•"/>
            </a:pPr>
            <a:r>
              <a:rPr lang="en-US" sz="1500" b="1" i="0" dirty="0">
                <a:solidFill>
                  <a:schemeClr val="tx1">
                    <a:lumMod val="85000"/>
                    <a:lumOff val="15000"/>
                  </a:schemeClr>
                </a:solidFill>
              </a:rPr>
              <a:t>Typical day</a:t>
            </a:r>
            <a:r>
              <a:rPr lang="en-US" sz="1500" i="0" dirty="0">
                <a:solidFill>
                  <a:schemeClr val="tx1">
                    <a:lumMod val="85000"/>
                    <a:lumOff val="15000"/>
                  </a:schemeClr>
                </a:solidFill>
              </a:rPr>
              <a:t> – Jake wakes up early to go for a morning run. He then heads to his job as a marketing manager at a sportswear company. During lunch, he reads sports articles and checks live scores. In the evening, he meets friends for a pickup soccer game or watches sports highlights at home.</a:t>
            </a:r>
          </a:p>
          <a:p>
            <a:pPr algn="justLow">
              <a:spcAft>
                <a:spcPts val="600"/>
              </a:spcAft>
              <a:buFont typeface="Arial" panose="020B0604020202020204" pitchFamily="34" charset="0"/>
              <a:buChar char="•"/>
            </a:pPr>
            <a:r>
              <a:rPr lang="en-US" sz="1500" b="1" i="0" dirty="0">
                <a:solidFill>
                  <a:schemeClr val="tx1">
                    <a:lumMod val="85000"/>
                    <a:lumOff val="15000"/>
                  </a:schemeClr>
                </a:solidFill>
              </a:rPr>
              <a:t>Short history</a:t>
            </a:r>
            <a:r>
              <a:rPr lang="en-US" sz="1500" i="0" dirty="0">
                <a:solidFill>
                  <a:schemeClr val="tx1">
                    <a:lumMod val="85000"/>
                    <a:lumOff val="15000"/>
                  </a:schemeClr>
                </a:solidFill>
              </a:rPr>
              <a:t> – Jake has been a lifelong sports enthusiast, playing soccer since he was a child. He studied Sports Management at university and worked his way up in the   marketing world. He loves sharing sports stats and stories with friends and stays        updated on sports news across various leagues.it frustrating when a website is            cluttered or slow to load.</a:t>
            </a:r>
          </a:p>
        </p:txBody>
      </p:sp>
      <p:sp>
        <p:nvSpPr>
          <p:cNvPr id="2" name="제목 1"/>
          <p:cNvSpPr>
            <a:spLocks noGrp="1"/>
          </p:cNvSpPr>
          <p:nvPr>
            <p:ph type="title"/>
          </p:nvPr>
        </p:nvSpPr>
        <p:spPr/>
        <p:txBody>
          <a:bodyPr/>
          <a:lstStyle/>
          <a:p>
            <a:r>
              <a:rPr lang="en-US" altLang="ko-KR" dirty="0"/>
              <a:t>Personas</a:t>
            </a:r>
            <a:endParaRPr lang="ko-KR"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63B39DF1-06B3-2535-531C-473611516FAE}"/>
            </a:ext>
          </a:extLst>
        </p:cNvPr>
        <p:cNvGrpSpPr/>
        <p:nvPr/>
      </p:nvGrpSpPr>
      <p:grpSpPr>
        <a:xfrm>
          <a:off x="0" y="0"/>
          <a:ext cx="0" cy="0"/>
          <a:chOff x="0" y="0"/>
          <a:chExt cx="0" cy="0"/>
        </a:xfrm>
      </p:grpSpPr>
      <p:sp>
        <p:nvSpPr>
          <p:cNvPr id="6" name="내용 개체 틀 5">
            <a:extLst>
              <a:ext uri="{FF2B5EF4-FFF2-40B4-BE49-F238E27FC236}">
                <a16:creationId xmlns="" xmlns:a16="http://schemas.microsoft.com/office/drawing/2014/main" id="{2EA43AB8-9927-9107-3CD6-1660653D3080}"/>
              </a:ext>
            </a:extLst>
          </p:cNvPr>
          <p:cNvSpPr>
            <a:spLocks noGrp="1"/>
          </p:cNvSpPr>
          <p:nvPr>
            <p:ph idx="1"/>
          </p:nvPr>
        </p:nvSpPr>
        <p:spPr>
          <a:xfrm>
            <a:off x="395537" y="1340768"/>
            <a:ext cx="7128791" cy="5040560"/>
          </a:xfrm>
        </p:spPr>
        <p:txBody>
          <a:bodyPr/>
          <a:lstStyle/>
          <a:p>
            <a:pPr algn="justLow"/>
            <a:r>
              <a:rPr lang="en-US" b="1" i="0" dirty="0">
                <a:solidFill>
                  <a:schemeClr val="tx1">
                    <a:lumMod val="85000"/>
                    <a:lumOff val="15000"/>
                  </a:schemeClr>
                </a:solidFill>
              </a:rPr>
              <a:t>Person B</a:t>
            </a:r>
          </a:p>
          <a:p>
            <a:pPr algn="justLow">
              <a:spcAft>
                <a:spcPts val="600"/>
              </a:spcAft>
              <a:buFont typeface="Arial" panose="020B0604020202020204" pitchFamily="34" charset="0"/>
              <a:buChar char="•"/>
            </a:pPr>
            <a:r>
              <a:rPr lang="en-US" sz="1500" b="1" i="0" dirty="0">
                <a:solidFill>
                  <a:schemeClr val="tx1">
                    <a:lumMod val="85000"/>
                    <a:lumOff val="15000"/>
                  </a:schemeClr>
                </a:solidFill>
              </a:rPr>
              <a:t>Name</a:t>
            </a:r>
            <a:r>
              <a:rPr lang="en-US" sz="1500" i="0" dirty="0">
                <a:solidFill>
                  <a:schemeClr val="tx1">
                    <a:lumMod val="85000"/>
                    <a:lumOff val="15000"/>
                  </a:schemeClr>
                </a:solidFill>
              </a:rPr>
              <a:t>: Lisa Martinez</a:t>
            </a:r>
          </a:p>
          <a:p>
            <a:pPr algn="justLow">
              <a:spcAft>
                <a:spcPts val="600"/>
              </a:spcAft>
              <a:buFont typeface="Arial" panose="020B0604020202020204" pitchFamily="34" charset="0"/>
              <a:buChar char="•"/>
            </a:pPr>
            <a:r>
              <a:rPr lang="en-US" sz="1500" b="1" i="0" dirty="0">
                <a:solidFill>
                  <a:schemeClr val="tx1">
                    <a:lumMod val="85000"/>
                    <a:lumOff val="15000"/>
                  </a:schemeClr>
                </a:solidFill>
              </a:rPr>
              <a:t>Age</a:t>
            </a:r>
            <a:r>
              <a:rPr lang="en-US" sz="1500" i="0" dirty="0">
                <a:solidFill>
                  <a:schemeClr val="tx1">
                    <a:lumMod val="85000"/>
                    <a:lumOff val="15000"/>
                  </a:schemeClr>
                </a:solidFill>
              </a:rPr>
              <a:t> – 32</a:t>
            </a:r>
          </a:p>
          <a:p>
            <a:pPr algn="justLow">
              <a:spcAft>
                <a:spcPts val="600"/>
              </a:spcAft>
              <a:buFont typeface="Arial" panose="020B0604020202020204" pitchFamily="34" charset="0"/>
              <a:buChar char="•"/>
            </a:pPr>
            <a:r>
              <a:rPr lang="en-US" sz="1500" b="1" i="0" dirty="0">
                <a:solidFill>
                  <a:schemeClr val="tx1">
                    <a:lumMod val="85000"/>
                    <a:lumOff val="15000"/>
                  </a:schemeClr>
                </a:solidFill>
              </a:rPr>
              <a:t>Gender</a:t>
            </a:r>
            <a:r>
              <a:rPr lang="en-US" sz="1500" i="0" dirty="0">
                <a:solidFill>
                  <a:schemeClr val="tx1">
                    <a:lumMod val="85000"/>
                    <a:lumOff val="15000"/>
                  </a:schemeClr>
                </a:solidFill>
              </a:rPr>
              <a:t> – Female</a:t>
            </a:r>
          </a:p>
          <a:p>
            <a:pPr algn="justLow">
              <a:spcAft>
                <a:spcPts val="600"/>
              </a:spcAft>
              <a:buFont typeface="Arial" panose="020B0604020202020204" pitchFamily="34" charset="0"/>
              <a:buChar char="•"/>
            </a:pPr>
            <a:r>
              <a:rPr lang="en-US" sz="1500" b="1" i="0" dirty="0">
                <a:solidFill>
                  <a:schemeClr val="tx1">
                    <a:lumMod val="85000"/>
                    <a:lumOff val="15000"/>
                  </a:schemeClr>
                </a:solidFill>
              </a:rPr>
              <a:t>Hobbies</a:t>
            </a:r>
            <a:r>
              <a:rPr lang="en-US" sz="1500" i="0" dirty="0">
                <a:solidFill>
                  <a:schemeClr val="tx1">
                    <a:lumMod val="85000"/>
                    <a:lumOff val="15000"/>
                  </a:schemeClr>
                </a:solidFill>
              </a:rPr>
              <a:t> – Writing blogs, photography, reading match analyses, attending live games</a:t>
            </a:r>
          </a:p>
          <a:p>
            <a:pPr algn="justLow">
              <a:spcAft>
                <a:spcPts val="600"/>
              </a:spcAft>
              <a:buFont typeface="Arial" panose="020B0604020202020204" pitchFamily="34" charset="0"/>
              <a:buChar char="•"/>
            </a:pPr>
            <a:r>
              <a:rPr lang="en-US" sz="1500" b="1" i="0" dirty="0">
                <a:solidFill>
                  <a:schemeClr val="tx1">
                    <a:lumMod val="85000"/>
                    <a:lumOff val="15000"/>
                  </a:schemeClr>
                </a:solidFill>
              </a:rPr>
              <a:t>Typical day</a:t>
            </a:r>
            <a:r>
              <a:rPr lang="en-US" sz="1500" i="0" dirty="0">
                <a:solidFill>
                  <a:schemeClr val="tx1">
                    <a:lumMod val="85000"/>
                    <a:lumOff val="15000"/>
                  </a:schemeClr>
                </a:solidFill>
              </a:rPr>
              <a:t> – Lisa begins her day by reviewing the latest sports headlines for her blog. She works as a freelance sports writer and spends afternoons attending press events or games to take photos and collect insights. In the evenings, she updates her blog   with match recaps and connects with her online followers.</a:t>
            </a:r>
          </a:p>
          <a:p>
            <a:pPr algn="justLow">
              <a:spcAft>
                <a:spcPts val="600"/>
              </a:spcAft>
              <a:buFont typeface="Arial" panose="020B0604020202020204" pitchFamily="34" charset="0"/>
              <a:buChar char="•"/>
            </a:pPr>
            <a:r>
              <a:rPr lang="en-US" sz="1500" b="1" i="0" dirty="0">
                <a:solidFill>
                  <a:schemeClr val="tx1">
                    <a:lumMod val="85000"/>
                    <a:lumOff val="15000"/>
                  </a:schemeClr>
                </a:solidFill>
              </a:rPr>
              <a:t>Short history</a:t>
            </a:r>
            <a:r>
              <a:rPr lang="en-US" sz="1500" i="0" dirty="0">
                <a:solidFill>
                  <a:schemeClr val="tx1">
                    <a:lumMod val="85000"/>
                    <a:lumOff val="15000"/>
                  </a:schemeClr>
                </a:solidFill>
              </a:rPr>
              <a:t> – Lisa developed a passion for sports reporting during her college years, where she studied Journalism. Over time, she built a dedicated following for her        detailed match analyses and game-day photos. She enjoys blending her love of          writing with real-time sports coverage and aims to inspire fans through  her work.</a:t>
            </a:r>
          </a:p>
        </p:txBody>
      </p:sp>
      <p:sp>
        <p:nvSpPr>
          <p:cNvPr id="2" name="제목 1">
            <a:extLst>
              <a:ext uri="{FF2B5EF4-FFF2-40B4-BE49-F238E27FC236}">
                <a16:creationId xmlns="" xmlns:a16="http://schemas.microsoft.com/office/drawing/2014/main" id="{452A4939-FCE1-3A64-1F26-30FE98181210}"/>
              </a:ext>
            </a:extLst>
          </p:cNvPr>
          <p:cNvSpPr>
            <a:spLocks noGrp="1"/>
          </p:cNvSpPr>
          <p:nvPr>
            <p:ph type="title"/>
          </p:nvPr>
        </p:nvSpPr>
        <p:spPr/>
        <p:txBody>
          <a:bodyPr/>
          <a:lstStyle/>
          <a:p>
            <a:r>
              <a:rPr lang="en-US" altLang="ko-KR" dirty="0"/>
              <a:t>Personas</a:t>
            </a:r>
            <a:endParaRPr lang="ko-KR" altLang="en-US" dirty="0"/>
          </a:p>
        </p:txBody>
      </p:sp>
    </p:spTree>
    <p:extLst>
      <p:ext uri="{BB962C8B-B14F-4D97-AF65-F5344CB8AC3E}">
        <p14:creationId xmlns:p14="http://schemas.microsoft.com/office/powerpoint/2010/main" val="41519432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CAB1AE86-8A55-1DD2-F9B7-89BD3E9618E6}"/>
            </a:ext>
          </a:extLst>
        </p:cNvPr>
        <p:cNvGrpSpPr/>
        <p:nvPr/>
      </p:nvGrpSpPr>
      <p:grpSpPr>
        <a:xfrm>
          <a:off x="0" y="0"/>
          <a:ext cx="0" cy="0"/>
          <a:chOff x="0" y="0"/>
          <a:chExt cx="0" cy="0"/>
        </a:xfrm>
      </p:grpSpPr>
      <p:sp>
        <p:nvSpPr>
          <p:cNvPr id="6" name="내용 개체 틀 5">
            <a:extLst>
              <a:ext uri="{FF2B5EF4-FFF2-40B4-BE49-F238E27FC236}">
                <a16:creationId xmlns="" xmlns:a16="http://schemas.microsoft.com/office/drawing/2014/main" id="{1D439097-A84C-7887-0E3F-C5A3F4AE8002}"/>
              </a:ext>
            </a:extLst>
          </p:cNvPr>
          <p:cNvSpPr>
            <a:spLocks noGrp="1"/>
          </p:cNvSpPr>
          <p:nvPr>
            <p:ph idx="1"/>
          </p:nvPr>
        </p:nvSpPr>
        <p:spPr>
          <a:xfrm>
            <a:off x="395537" y="1340768"/>
            <a:ext cx="7128791" cy="5040560"/>
          </a:xfrm>
        </p:spPr>
        <p:txBody>
          <a:bodyPr/>
          <a:lstStyle/>
          <a:p>
            <a:pPr algn="justLow"/>
            <a:r>
              <a:rPr lang="en-US" b="1" i="0" dirty="0">
                <a:solidFill>
                  <a:schemeClr val="tx1">
                    <a:lumMod val="85000"/>
                    <a:lumOff val="15000"/>
                  </a:schemeClr>
                </a:solidFill>
              </a:rPr>
              <a:t>Person C</a:t>
            </a:r>
          </a:p>
          <a:p>
            <a:pPr algn="justLow">
              <a:spcAft>
                <a:spcPts val="600"/>
              </a:spcAft>
              <a:buFont typeface="Arial" panose="020B0604020202020204" pitchFamily="34" charset="0"/>
              <a:buChar char="•"/>
            </a:pPr>
            <a:r>
              <a:rPr lang="en-US" sz="1500" b="1" i="0" dirty="0">
                <a:solidFill>
                  <a:schemeClr val="tx1">
                    <a:lumMod val="85000"/>
                    <a:lumOff val="15000"/>
                  </a:schemeClr>
                </a:solidFill>
              </a:rPr>
              <a:t>Name</a:t>
            </a:r>
            <a:r>
              <a:rPr lang="en-US" sz="1500" i="0" dirty="0">
                <a:solidFill>
                  <a:schemeClr val="tx1">
                    <a:lumMod val="85000"/>
                    <a:lumOff val="15000"/>
                  </a:schemeClr>
                </a:solidFill>
              </a:rPr>
              <a:t>: Ethan Kim</a:t>
            </a:r>
          </a:p>
          <a:p>
            <a:pPr algn="justLow">
              <a:spcAft>
                <a:spcPts val="600"/>
              </a:spcAft>
              <a:buFont typeface="Arial" panose="020B0604020202020204" pitchFamily="34" charset="0"/>
              <a:buChar char="•"/>
            </a:pPr>
            <a:r>
              <a:rPr lang="en-US" sz="1500" b="1" i="0" dirty="0">
                <a:solidFill>
                  <a:schemeClr val="tx1">
                    <a:lumMod val="85000"/>
                    <a:lumOff val="15000"/>
                  </a:schemeClr>
                </a:solidFill>
              </a:rPr>
              <a:t>Age</a:t>
            </a:r>
            <a:r>
              <a:rPr lang="en-US" sz="1500" i="0" dirty="0">
                <a:solidFill>
                  <a:schemeClr val="tx1">
                    <a:lumMod val="85000"/>
                    <a:lumOff val="15000"/>
                  </a:schemeClr>
                </a:solidFill>
              </a:rPr>
              <a:t> – 22</a:t>
            </a:r>
          </a:p>
          <a:p>
            <a:pPr algn="justLow">
              <a:spcAft>
                <a:spcPts val="600"/>
              </a:spcAft>
              <a:buFont typeface="Arial" panose="020B0604020202020204" pitchFamily="34" charset="0"/>
              <a:buChar char="•"/>
            </a:pPr>
            <a:r>
              <a:rPr lang="en-US" sz="1500" b="1" i="0" dirty="0">
                <a:solidFill>
                  <a:schemeClr val="tx1">
                    <a:lumMod val="85000"/>
                    <a:lumOff val="15000"/>
                  </a:schemeClr>
                </a:solidFill>
              </a:rPr>
              <a:t>Gender</a:t>
            </a:r>
            <a:r>
              <a:rPr lang="en-US" sz="1500" i="0" dirty="0">
                <a:solidFill>
                  <a:schemeClr val="tx1">
                    <a:lumMod val="85000"/>
                    <a:lumOff val="15000"/>
                  </a:schemeClr>
                </a:solidFill>
              </a:rPr>
              <a:t> – Male</a:t>
            </a:r>
          </a:p>
          <a:p>
            <a:pPr algn="justLow">
              <a:spcAft>
                <a:spcPts val="600"/>
              </a:spcAft>
              <a:buFont typeface="Arial" panose="020B0604020202020204" pitchFamily="34" charset="0"/>
              <a:buChar char="•"/>
            </a:pPr>
            <a:r>
              <a:rPr lang="en-US" sz="1500" b="1" i="0" dirty="0">
                <a:solidFill>
                  <a:schemeClr val="tx1">
                    <a:lumMod val="85000"/>
                    <a:lumOff val="15000"/>
                  </a:schemeClr>
                </a:solidFill>
              </a:rPr>
              <a:t>Hobbies</a:t>
            </a:r>
            <a:r>
              <a:rPr lang="en-US" sz="1500" i="0" dirty="0">
                <a:solidFill>
                  <a:schemeClr val="tx1">
                    <a:lumMod val="85000"/>
                    <a:lumOff val="15000"/>
                  </a:schemeClr>
                </a:solidFill>
              </a:rPr>
              <a:t> – Basketball, gaming, social media, watching highlights</a:t>
            </a:r>
          </a:p>
          <a:p>
            <a:pPr algn="justLow">
              <a:spcAft>
                <a:spcPts val="600"/>
              </a:spcAft>
              <a:buFont typeface="Arial" panose="020B0604020202020204" pitchFamily="34" charset="0"/>
              <a:buChar char="•"/>
            </a:pPr>
            <a:r>
              <a:rPr lang="en-US" sz="1500" b="1" i="0" dirty="0">
                <a:solidFill>
                  <a:schemeClr val="tx1">
                    <a:lumMod val="85000"/>
                    <a:lumOff val="15000"/>
                  </a:schemeClr>
                </a:solidFill>
              </a:rPr>
              <a:t>Typical day</a:t>
            </a:r>
            <a:r>
              <a:rPr lang="en-US" sz="1500" i="0" dirty="0">
                <a:solidFill>
                  <a:schemeClr val="tx1">
                    <a:lumMod val="85000"/>
                    <a:lumOff val="15000"/>
                  </a:schemeClr>
                </a:solidFill>
              </a:rPr>
              <a:t> – Ethan, a university student majoring in Sports Science, wakes up late     and attends lectures. Between classes, he checks social media for game highlights     and sports memes. In the afternoon, he plays basketball with friends and streams      gaming content at night while keeping an eye on live scores.</a:t>
            </a:r>
          </a:p>
          <a:p>
            <a:pPr algn="justLow">
              <a:spcAft>
                <a:spcPts val="600"/>
              </a:spcAft>
              <a:buFont typeface="Arial" panose="020B0604020202020204" pitchFamily="34" charset="0"/>
              <a:buChar char="•"/>
            </a:pPr>
            <a:r>
              <a:rPr lang="en-US" sz="1500" b="1" i="0" dirty="0">
                <a:solidFill>
                  <a:schemeClr val="tx1">
                    <a:lumMod val="85000"/>
                    <a:lumOff val="15000"/>
                  </a:schemeClr>
                </a:solidFill>
              </a:rPr>
              <a:t>Short history</a:t>
            </a:r>
            <a:r>
              <a:rPr lang="en-US" sz="1500" i="0" dirty="0">
                <a:solidFill>
                  <a:schemeClr val="tx1">
                    <a:lumMod val="85000"/>
                    <a:lumOff val="15000"/>
                  </a:schemeClr>
                </a:solidFill>
              </a:rPr>
              <a:t> – Ethan grew up playing basketball and aspired to become a sports        coach. Although he shifted his focus to studying sports science, he remains an avid     fan, often sharing sports content online. He enjoys interacting with other fans on       social media and dreams of working for a major sports network.</a:t>
            </a:r>
          </a:p>
        </p:txBody>
      </p:sp>
      <p:sp>
        <p:nvSpPr>
          <p:cNvPr id="2" name="제목 1">
            <a:extLst>
              <a:ext uri="{FF2B5EF4-FFF2-40B4-BE49-F238E27FC236}">
                <a16:creationId xmlns="" xmlns:a16="http://schemas.microsoft.com/office/drawing/2014/main" id="{9987A2BF-85CC-95A3-20D2-2B849649CEC1}"/>
              </a:ext>
            </a:extLst>
          </p:cNvPr>
          <p:cNvSpPr>
            <a:spLocks noGrp="1"/>
          </p:cNvSpPr>
          <p:nvPr>
            <p:ph type="title"/>
          </p:nvPr>
        </p:nvSpPr>
        <p:spPr/>
        <p:txBody>
          <a:bodyPr/>
          <a:lstStyle/>
          <a:p>
            <a:r>
              <a:rPr lang="en-US" altLang="ko-KR" dirty="0"/>
              <a:t>Personas</a:t>
            </a:r>
            <a:endParaRPr lang="ko-KR" altLang="en-US" dirty="0"/>
          </a:p>
        </p:txBody>
      </p:sp>
    </p:spTree>
    <p:extLst>
      <p:ext uri="{BB962C8B-B14F-4D97-AF65-F5344CB8AC3E}">
        <p14:creationId xmlns:p14="http://schemas.microsoft.com/office/powerpoint/2010/main" val="1043875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5179477A-384F-D0DF-D748-B3CC109CF15D}"/>
            </a:ext>
          </a:extLst>
        </p:cNvPr>
        <p:cNvGrpSpPr/>
        <p:nvPr/>
      </p:nvGrpSpPr>
      <p:grpSpPr>
        <a:xfrm>
          <a:off x="0" y="0"/>
          <a:ext cx="0" cy="0"/>
          <a:chOff x="0" y="0"/>
          <a:chExt cx="0" cy="0"/>
        </a:xfrm>
      </p:grpSpPr>
      <p:sp>
        <p:nvSpPr>
          <p:cNvPr id="6" name="내용 개체 틀 5">
            <a:extLst>
              <a:ext uri="{FF2B5EF4-FFF2-40B4-BE49-F238E27FC236}">
                <a16:creationId xmlns="" xmlns:a16="http://schemas.microsoft.com/office/drawing/2014/main" id="{51F260A5-AD1C-3F37-8E60-109A48C484AE}"/>
              </a:ext>
            </a:extLst>
          </p:cNvPr>
          <p:cNvSpPr>
            <a:spLocks noGrp="1"/>
          </p:cNvSpPr>
          <p:nvPr>
            <p:ph idx="1"/>
          </p:nvPr>
        </p:nvSpPr>
        <p:spPr>
          <a:xfrm>
            <a:off x="395537" y="1340768"/>
            <a:ext cx="7128791" cy="5040560"/>
          </a:xfrm>
        </p:spPr>
        <p:txBody>
          <a:bodyPr/>
          <a:lstStyle/>
          <a:p>
            <a:pPr algn="justLow"/>
            <a:r>
              <a:rPr lang="en-US" sz="1500" b="1" i="0" dirty="0">
                <a:solidFill>
                  <a:schemeClr val="tx1">
                    <a:lumMod val="85000"/>
                    <a:lumOff val="15000"/>
                  </a:schemeClr>
                </a:solidFill>
              </a:rPr>
              <a:t>Jake Thompson</a:t>
            </a:r>
          </a:p>
          <a:p>
            <a:pPr algn="justLow">
              <a:buFont typeface="Arial" panose="020B0604020202020204" pitchFamily="34" charset="0"/>
              <a:buChar char="•"/>
            </a:pPr>
            <a:r>
              <a:rPr lang="en-US" sz="1500" i="0" dirty="0">
                <a:solidFill>
                  <a:schemeClr val="tx1">
                    <a:lumMod val="85000"/>
                    <a:lumOff val="15000"/>
                  </a:schemeClr>
                </a:solidFill>
              </a:rPr>
              <a:t>Email: </a:t>
            </a:r>
            <a:r>
              <a:rPr lang="en-US" sz="1500" i="0" dirty="0">
                <a:solidFill>
                  <a:schemeClr val="tx1">
                    <a:lumMod val="85000"/>
                    <a:lumOff val="15000"/>
                  </a:schemeClr>
                </a:solidFill>
                <a:hlinkClick r:id="rId2"/>
              </a:rPr>
              <a:t>jake.thompson@example.com</a:t>
            </a:r>
            <a:endParaRPr lang="en-US" sz="1500" i="0" dirty="0">
              <a:solidFill>
                <a:schemeClr val="tx1">
                  <a:lumMod val="85000"/>
                  <a:lumOff val="15000"/>
                </a:schemeClr>
              </a:solidFill>
            </a:endParaRPr>
          </a:p>
          <a:p>
            <a:pPr algn="justLow">
              <a:buFont typeface="Arial" panose="020B0604020202020204" pitchFamily="34" charset="0"/>
              <a:buChar char="•"/>
            </a:pPr>
            <a:r>
              <a:rPr lang="en-US" sz="1500" i="0" dirty="0">
                <a:solidFill>
                  <a:schemeClr val="tx1">
                    <a:lumMod val="85000"/>
                    <a:lumOff val="15000"/>
                  </a:schemeClr>
                </a:solidFill>
              </a:rPr>
              <a:t>Password: soccer123</a:t>
            </a:r>
          </a:p>
          <a:p>
            <a:pPr algn="justLow"/>
            <a:r>
              <a:rPr lang="en-US" sz="1500" b="1" i="0" dirty="0">
                <a:solidFill>
                  <a:schemeClr val="tx1">
                    <a:lumMod val="85000"/>
                    <a:lumOff val="15000"/>
                  </a:schemeClr>
                </a:solidFill>
              </a:rPr>
              <a:t>Lisa Martine</a:t>
            </a:r>
          </a:p>
          <a:p>
            <a:pPr algn="justLow">
              <a:buFont typeface="Arial" panose="020B0604020202020204" pitchFamily="34" charset="0"/>
              <a:buChar char="•"/>
            </a:pPr>
            <a:r>
              <a:rPr lang="en-US" sz="1500" i="0" dirty="0">
                <a:solidFill>
                  <a:schemeClr val="tx1">
                    <a:lumMod val="85000"/>
                    <a:lumOff val="15000"/>
                  </a:schemeClr>
                </a:solidFill>
              </a:rPr>
              <a:t>Email: </a:t>
            </a:r>
            <a:r>
              <a:rPr lang="en-US" sz="1500" i="0" dirty="0">
                <a:solidFill>
                  <a:schemeClr val="tx1">
                    <a:lumMod val="85000"/>
                    <a:lumOff val="15000"/>
                  </a:schemeClr>
                </a:solidFill>
                <a:hlinkClick r:id="rId3"/>
              </a:rPr>
              <a:t>lisa.martinez@example.com</a:t>
            </a:r>
            <a:endParaRPr lang="en-US" sz="1500" i="0" dirty="0">
              <a:solidFill>
                <a:schemeClr val="tx1">
                  <a:lumMod val="85000"/>
                  <a:lumOff val="15000"/>
                </a:schemeClr>
              </a:solidFill>
            </a:endParaRPr>
          </a:p>
          <a:p>
            <a:pPr algn="justLow">
              <a:buFont typeface="Arial" panose="020B0604020202020204" pitchFamily="34" charset="0"/>
              <a:buChar char="•"/>
            </a:pPr>
            <a:r>
              <a:rPr lang="en-US" sz="1500" i="0" dirty="0">
                <a:solidFill>
                  <a:schemeClr val="tx1">
                    <a:lumMod val="85000"/>
                    <a:lumOff val="15000"/>
                  </a:schemeClr>
                </a:solidFill>
              </a:rPr>
              <a:t>Password: sportsblog321</a:t>
            </a:r>
          </a:p>
          <a:p>
            <a:pPr algn="justLow"/>
            <a:r>
              <a:rPr lang="en-US" sz="1500" b="1" i="0" dirty="0">
                <a:solidFill>
                  <a:schemeClr val="tx1">
                    <a:lumMod val="85000"/>
                    <a:lumOff val="15000"/>
                  </a:schemeClr>
                </a:solidFill>
              </a:rPr>
              <a:t>Ethan Kim</a:t>
            </a:r>
          </a:p>
          <a:p>
            <a:pPr algn="justLow">
              <a:buFont typeface="Arial" panose="020B0604020202020204" pitchFamily="34" charset="0"/>
              <a:buChar char="•"/>
            </a:pPr>
            <a:r>
              <a:rPr lang="en-US" sz="1500" i="0" dirty="0">
                <a:solidFill>
                  <a:schemeClr val="tx1">
                    <a:lumMod val="85000"/>
                    <a:lumOff val="15000"/>
                  </a:schemeClr>
                </a:solidFill>
              </a:rPr>
              <a:t>Email: </a:t>
            </a:r>
            <a:r>
              <a:rPr lang="en-US" sz="1500" i="0" dirty="0">
                <a:solidFill>
                  <a:schemeClr val="tx1">
                    <a:lumMod val="85000"/>
                    <a:lumOff val="15000"/>
                  </a:schemeClr>
                </a:solidFill>
                <a:hlinkClick r:id="rId4"/>
              </a:rPr>
              <a:t>ethan.kim@example.com</a:t>
            </a:r>
            <a:endParaRPr lang="en-US" sz="1500" i="0" dirty="0">
              <a:solidFill>
                <a:schemeClr val="tx1">
                  <a:lumMod val="85000"/>
                  <a:lumOff val="15000"/>
                </a:schemeClr>
              </a:solidFill>
            </a:endParaRPr>
          </a:p>
          <a:p>
            <a:pPr algn="justLow">
              <a:buFont typeface="Arial" panose="020B0604020202020204" pitchFamily="34" charset="0"/>
              <a:buChar char="•"/>
            </a:pPr>
            <a:r>
              <a:rPr lang="en-US" sz="1500" i="0" dirty="0">
                <a:solidFill>
                  <a:schemeClr val="tx1">
                    <a:lumMod val="85000"/>
                    <a:lumOff val="15000"/>
                  </a:schemeClr>
                </a:solidFill>
              </a:rPr>
              <a:t>Password: basketball456</a:t>
            </a:r>
          </a:p>
        </p:txBody>
      </p:sp>
      <p:sp>
        <p:nvSpPr>
          <p:cNvPr id="2" name="제목 1">
            <a:extLst>
              <a:ext uri="{FF2B5EF4-FFF2-40B4-BE49-F238E27FC236}">
                <a16:creationId xmlns="" xmlns:a16="http://schemas.microsoft.com/office/drawing/2014/main" id="{FCC58B0F-1316-22DC-86BD-3FB06ABC5AE2}"/>
              </a:ext>
            </a:extLst>
          </p:cNvPr>
          <p:cNvSpPr>
            <a:spLocks noGrp="1"/>
          </p:cNvSpPr>
          <p:nvPr>
            <p:ph type="title"/>
          </p:nvPr>
        </p:nvSpPr>
        <p:spPr/>
        <p:txBody>
          <a:bodyPr>
            <a:normAutofit/>
          </a:bodyPr>
          <a:lstStyle/>
          <a:p>
            <a:r>
              <a:rPr lang="en-US" altLang="ko-KR" dirty="0"/>
              <a:t>Credentials for Testing</a:t>
            </a:r>
            <a:endParaRPr lang="ko-KR" altLang="en-US" dirty="0"/>
          </a:p>
        </p:txBody>
      </p:sp>
    </p:spTree>
    <p:extLst>
      <p:ext uri="{BB962C8B-B14F-4D97-AF65-F5344CB8AC3E}">
        <p14:creationId xmlns:p14="http://schemas.microsoft.com/office/powerpoint/2010/main" val="3575179348"/>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11687</TotalTime>
  <Words>1497</Words>
  <Application>Microsoft Office PowerPoint</Application>
  <PresentationFormat>On-screen Show (4:3)</PresentationFormat>
  <Paragraphs>339</Paragraphs>
  <Slides>34</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Arial</vt:lpstr>
      <vt:lpstr>굴림</vt:lpstr>
      <vt:lpstr>굴림체</vt:lpstr>
      <vt:lpstr>Calibri Light</vt:lpstr>
      <vt:lpstr>Calibri</vt:lpstr>
      <vt:lpstr>맑은 고딕</vt:lpstr>
      <vt:lpstr>Office 테마</vt:lpstr>
      <vt:lpstr>Sport News Application</vt:lpstr>
      <vt:lpstr>PowerPoint Presentation</vt:lpstr>
      <vt:lpstr>PowerPoint Presentation</vt:lpstr>
      <vt:lpstr>PowerPoint Presentation</vt:lpstr>
      <vt:lpstr>Business Requirements</vt:lpstr>
      <vt:lpstr>Personas</vt:lpstr>
      <vt:lpstr>Personas</vt:lpstr>
      <vt:lpstr>Personas</vt:lpstr>
      <vt:lpstr>Credentials for Testing</vt:lpstr>
      <vt:lpstr>Users' Goals Definition for Sport News App</vt:lpstr>
      <vt:lpstr>Users' Goals Definition for Sport News App</vt:lpstr>
      <vt:lpstr>Sports News Application User Goals</vt:lpstr>
      <vt:lpstr>List of UseCases and Scenarios on Home Page</vt:lpstr>
      <vt:lpstr>List of UseCases and Scenarios on Dropdown Menu</vt:lpstr>
      <vt:lpstr>List of UseCases and Scenarios on Live Pages</vt:lpstr>
      <vt:lpstr>List of UseCases and Scenarios on Articles Pages</vt:lpstr>
      <vt:lpstr>List of UseCases and Scenarios on Buy Subscription page </vt:lpstr>
      <vt:lpstr>UseCases and Scenarios on User Pages</vt:lpstr>
      <vt:lpstr>View Live Matches and Statistics</vt:lpstr>
      <vt:lpstr>Access Latest News</vt:lpstr>
      <vt:lpstr>Transfer Updates and Women News</vt:lpstr>
      <vt:lpstr>Register</vt:lpstr>
      <vt:lpstr>Login</vt:lpstr>
      <vt:lpstr>Check Profile and Editing Profile</vt:lpstr>
      <vt:lpstr>Search for Content</vt:lpstr>
      <vt:lpstr>Buy Subscription</vt:lpstr>
      <vt:lpstr>View Standard Information</vt:lpstr>
      <vt:lpstr>Discussion and Details about each News</vt:lpstr>
      <vt:lpstr>Choose Subscription Plan </vt:lpstr>
      <vt:lpstr>Payment Details</vt:lpstr>
      <vt:lpstr>Wireframes </vt:lpstr>
      <vt:lpstr>Wireframes </vt:lpstr>
      <vt:lpstr>Wireframes </vt:lpstr>
      <vt:lpstr>THANK YOU</vt:lpstr>
    </vt:vector>
  </TitlesOfParts>
  <Manager>Slide Members</Manager>
  <Company>YESFORM Co.,Ltd.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Ognjen</cp:lastModifiedBy>
  <cp:revision>44</cp:revision>
  <dcterms:created xsi:type="dcterms:W3CDTF">2010-02-01T08:03:16Z</dcterms:created>
  <dcterms:modified xsi:type="dcterms:W3CDTF">2024-12-11T22:54:31Z</dcterms:modified>
  <cp:category>www.slidemembers.com</cp:category>
</cp:coreProperties>
</file>

<file path=docProps/thumbnail.jpeg>
</file>